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1" r:id="rId2"/>
    <p:sldMasterId id="2147483790" r:id="rId3"/>
  </p:sldMasterIdLst>
  <p:notesMasterIdLst>
    <p:notesMasterId r:id="rId11"/>
  </p:notesMasterIdLst>
  <p:sldIdLst>
    <p:sldId id="518" r:id="rId4"/>
    <p:sldId id="550" r:id="rId5"/>
    <p:sldId id="551" r:id="rId6"/>
    <p:sldId id="552" r:id="rId7"/>
    <p:sldId id="553" r:id="rId8"/>
    <p:sldId id="555" r:id="rId9"/>
    <p:sldId id="54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F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6545" autoAdjust="0"/>
  </p:normalViewPr>
  <p:slideViewPr>
    <p:cSldViewPr snapToGrid="0" showGuides="1">
      <p:cViewPr varScale="1">
        <p:scale>
          <a:sx n="56" d="100"/>
          <a:sy n="56" d="100"/>
        </p:scale>
        <p:origin x="17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FED45E-F5F0-4E47-ACEE-396E62D0485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A861C8-61AE-4190-9672-744955EAE35A}">
      <dgm:prSet custT="1"/>
      <dgm:spPr/>
      <dgm:t>
        <a:bodyPr/>
        <a:lstStyle/>
        <a:p>
          <a:pPr rtl="0"/>
          <a:r>
            <a:rPr lang="ru-RU" sz="1600" dirty="0" smtClean="0"/>
            <a:t>Инфекционное заболевание, вызванное микобактериями туберкулеза (МБТ). Туберкулез является воздушно-капельной инфекцией</a:t>
          </a:r>
          <a:endParaRPr lang="ru-RU" sz="1600" dirty="0"/>
        </a:p>
      </dgm:t>
    </dgm:pt>
    <dgm:pt modelId="{E97EF7E2-2D9B-4840-AC90-678F53695ED4}" type="parTrans" cxnId="{E2C6FDC1-6BFC-48FD-8E3C-D73C17D19884}">
      <dgm:prSet/>
      <dgm:spPr/>
      <dgm:t>
        <a:bodyPr/>
        <a:lstStyle/>
        <a:p>
          <a:endParaRPr lang="ru-RU"/>
        </a:p>
      </dgm:t>
    </dgm:pt>
    <dgm:pt modelId="{9844674D-3F4D-4E68-BED8-F117D74F5E92}" type="sibTrans" cxnId="{E2C6FDC1-6BFC-48FD-8E3C-D73C17D19884}">
      <dgm:prSet/>
      <dgm:spPr/>
      <dgm:t>
        <a:bodyPr/>
        <a:lstStyle/>
        <a:p>
          <a:endParaRPr lang="ru-RU"/>
        </a:p>
      </dgm:t>
    </dgm:pt>
    <dgm:pt modelId="{6AC54389-1299-4BF4-A9B4-7772D036B29F}">
      <dgm:prSet custT="1"/>
      <dgm:spPr/>
      <dgm:t>
        <a:bodyPr/>
        <a:lstStyle/>
        <a:p>
          <a:pPr rtl="0"/>
          <a:r>
            <a:rPr lang="ru-RU" sz="1600" dirty="0" smtClean="0"/>
            <a:t>Больной человек выделяет МБТ при кашле, чихании, разговоре. МБТ могут попасть в организм здорового человека, но инфицирование не всегда приводит к заболеванию! Это зависит от количества МБТ, попавших в организм и состояния иммунитета. Только 10% инфицированных МБТ людей заболевает туберкулезом </a:t>
          </a:r>
          <a:endParaRPr lang="ru-RU" sz="1600" dirty="0"/>
        </a:p>
      </dgm:t>
    </dgm:pt>
    <dgm:pt modelId="{5AEB22AB-94F4-4F65-B7E6-BB3B97742A90}" type="parTrans" cxnId="{1A03185B-2D6C-4DE5-8928-BA5ECFFE348E}">
      <dgm:prSet/>
      <dgm:spPr/>
      <dgm:t>
        <a:bodyPr/>
        <a:lstStyle/>
        <a:p>
          <a:endParaRPr lang="ru-RU"/>
        </a:p>
      </dgm:t>
    </dgm:pt>
    <dgm:pt modelId="{7E35EFC5-213D-40CC-AAA2-33D388DDAAD9}" type="sibTrans" cxnId="{1A03185B-2D6C-4DE5-8928-BA5ECFFE348E}">
      <dgm:prSet/>
      <dgm:spPr/>
      <dgm:t>
        <a:bodyPr/>
        <a:lstStyle/>
        <a:p>
          <a:endParaRPr lang="ru-RU"/>
        </a:p>
      </dgm:t>
    </dgm:pt>
    <dgm:pt modelId="{483EA1AF-6B9D-4488-83A7-FE18496CCD94}">
      <dgm:prSet custT="1"/>
      <dgm:spPr/>
      <dgm:t>
        <a:bodyPr/>
        <a:lstStyle/>
        <a:p>
          <a:pPr rtl="0"/>
          <a:r>
            <a:rPr lang="ru-RU" sz="1600" dirty="0" smtClean="0"/>
            <a:t>МБТ могут поражать любые органы и ткани человека, за исключением ногтей и волос</a:t>
          </a:r>
          <a:endParaRPr lang="ru-RU" sz="1600" dirty="0"/>
        </a:p>
      </dgm:t>
    </dgm:pt>
    <dgm:pt modelId="{3A13EA62-CCE7-48E6-8BD4-D604F8EF2597}" type="parTrans" cxnId="{D2C36D5D-7642-46F3-8EE7-5E98E16720B3}">
      <dgm:prSet/>
      <dgm:spPr/>
      <dgm:t>
        <a:bodyPr/>
        <a:lstStyle/>
        <a:p>
          <a:endParaRPr lang="ru-RU"/>
        </a:p>
      </dgm:t>
    </dgm:pt>
    <dgm:pt modelId="{7C7A80A6-3738-4FF7-83F6-E460EFBCA2E2}" type="sibTrans" cxnId="{D2C36D5D-7642-46F3-8EE7-5E98E16720B3}">
      <dgm:prSet/>
      <dgm:spPr/>
      <dgm:t>
        <a:bodyPr/>
        <a:lstStyle/>
        <a:p>
          <a:endParaRPr lang="ru-RU"/>
        </a:p>
      </dgm:t>
    </dgm:pt>
    <dgm:pt modelId="{96B45453-8F68-4A55-9919-6661078EB4E7}">
      <dgm:prSet custT="1"/>
      <dgm:spPr/>
      <dgm:t>
        <a:bodyPr/>
        <a:lstStyle/>
        <a:p>
          <a:pPr rtl="0"/>
          <a:r>
            <a:rPr lang="ru-RU" sz="1600" dirty="0" smtClean="0"/>
            <a:t>Наиболее опасен для окружающих пациент с туберкулезом органов дыхания. Легче всего заразиться в тесном контакте, при ежедневном общении (члены семьи, друзья, знакомые, сослуживцы)</a:t>
          </a:r>
          <a:endParaRPr lang="ru-RU" sz="1600" dirty="0"/>
        </a:p>
      </dgm:t>
    </dgm:pt>
    <dgm:pt modelId="{604D0CAB-2E60-4B8A-8EC4-364EC956B47C}" type="parTrans" cxnId="{77E2F7E4-1BF4-4530-8AD5-6E1D09A6C518}">
      <dgm:prSet/>
      <dgm:spPr/>
      <dgm:t>
        <a:bodyPr/>
        <a:lstStyle/>
        <a:p>
          <a:endParaRPr lang="ru-RU"/>
        </a:p>
      </dgm:t>
    </dgm:pt>
    <dgm:pt modelId="{1BF97649-5026-432E-AE40-84F95E63E081}" type="sibTrans" cxnId="{77E2F7E4-1BF4-4530-8AD5-6E1D09A6C518}">
      <dgm:prSet/>
      <dgm:spPr/>
      <dgm:t>
        <a:bodyPr/>
        <a:lstStyle/>
        <a:p>
          <a:endParaRPr lang="ru-RU"/>
        </a:p>
      </dgm:t>
    </dgm:pt>
    <dgm:pt modelId="{3693C9CB-A31D-4BA5-B862-B7B8DB159C1C}">
      <dgm:prSet custT="1"/>
      <dgm:spPr/>
      <dgm:t>
        <a:bodyPr/>
        <a:lstStyle/>
        <a:p>
          <a:pPr rtl="0"/>
          <a:r>
            <a:rPr lang="ru-RU" sz="1600" dirty="0" smtClean="0"/>
            <a:t>Первичное обследование на туберкулез осуществляют врачи общей лечебной сети. Для постановки диагноза необходимо углубленное обследование (рентгенологическое, тест с туберкулезным аллергеном, анализ мокроты)</a:t>
          </a:r>
          <a:endParaRPr lang="ru-RU" sz="1600" dirty="0"/>
        </a:p>
      </dgm:t>
    </dgm:pt>
    <dgm:pt modelId="{F6BA66F2-1B81-458E-A543-89B467D18EF4}" type="parTrans" cxnId="{DFD5CF76-569D-418A-B6A8-BA0AAFAF6136}">
      <dgm:prSet/>
      <dgm:spPr/>
      <dgm:t>
        <a:bodyPr/>
        <a:lstStyle/>
        <a:p>
          <a:endParaRPr lang="ru-RU"/>
        </a:p>
      </dgm:t>
    </dgm:pt>
    <dgm:pt modelId="{F7E3923F-0720-4FA1-9726-B34FE95987B3}" type="sibTrans" cxnId="{DFD5CF76-569D-418A-B6A8-BA0AAFAF6136}">
      <dgm:prSet/>
      <dgm:spPr/>
      <dgm:t>
        <a:bodyPr/>
        <a:lstStyle/>
        <a:p>
          <a:endParaRPr lang="ru-RU"/>
        </a:p>
      </dgm:t>
    </dgm:pt>
    <dgm:pt modelId="{8F2ED320-5291-47E4-B17B-F6A9F3B6A742}">
      <dgm:prSet custT="1"/>
      <dgm:spPr/>
      <dgm:t>
        <a:bodyPr/>
        <a:lstStyle/>
        <a:p>
          <a:pPr rtl="0"/>
          <a:r>
            <a:rPr lang="ru-RU" sz="1600" dirty="0" smtClean="0"/>
            <a:t>Лечение туберкулеза осуществляют врачи-фтизиатры в специализированных противотуберкулезных медицинских учреждениях</a:t>
          </a:r>
          <a:endParaRPr lang="ru-RU" sz="1600" dirty="0"/>
        </a:p>
      </dgm:t>
    </dgm:pt>
    <dgm:pt modelId="{4724EA7C-0B88-4A3A-AA80-D1E33C130489}" type="parTrans" cxnId="{404E851E-670C-41E6-B951-B9BC397BD95A}">
      <dgm:prSet/>
      <dgm:spPr/>
      <dgm:t>
        <a:bodyPr/>
        <a:lstStyle/>
        <a:p>
          <a:endParaRPr lang="ru-RU"/>
        </a:p>
      </dgm:t>
    </dgm:pt>
    <dgm:pt modelId="{E6C25717-48AD-409E-A18F-4563AB86058B}" type="sibTrans" cxnId="{404E851E-670C-41E6-B951-B9BC397BD95A}">
      <dgm:prSet/>
      <dgm:spPr/>
      <dgm:t>
        <a:bodyPr/>
        <a:lstStyle/>
        <a:p>
          <a:endParaRPr lang="ru-RU"/>
        </a:p>
      </dgm:t>
    </dgm:pt>
    <dgm:pt modelId="{471D39F0-EF49-4793-9B75-D8FF66CC4544}" type="pres">
      <dgm:prSet presAssocID="{5EFED45E-F5F0-4E47-ACEE-396E62D0485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233812C-7DAA-4071-A9BA-E68A1D2C7C12}" type="pres">
      <dgm:prSet presAssocID="{83A861C8-61AE-4190-9672-744955EAE35A}" presName="thickLine" presStyleLbl="alignNode1" presStyleIdx="0" presStyleCnt="6"/>
      <dgm:spPr/>
    </dgm:pt>
    <dgm:pt modelId="{2D0EF195-70BB-4A14-9BCB-DAC140040FC5}" type="pres">
      <dgm:prSet presAssocID="{83A861C8-61AE-4190-9672-744955EAE35A}" presName="horz1" presStyleCnt="0"/>
      <dgm:spPr/>
    </dgm:pt>
    <dgm:pt modelId="{7487D023-4AD8-40F5-83C2-C0045C9E71FC}" type="pres">
      <dgm:prSet presAssocID="{83A861C8-61AE-4190-9672-744955EAE35A}" presName="tx1" presStyleLbl="revTx" presStyleIdx="0" presStyleCnt="6"/>
      <dgm:spPr/>
      <dgm:t>
        <a:bodyPr/>
        <a:lstStyle/>
        <a:p>
          <a:endParaRPr lang="ru-RU"/>
        </a:p>
      </dgm:t>
    </dgm:pt>
    <dgm:pt modelId="{CF72D851-F93C-4591-AB0F-129018CE4493}" type="pres">
      <dgm:prSet presAssocID="{83A861C8-61AE-4190-9672-744955EAE35A}" presName="vert1" presStyleCnt="0"/>
      <dgm:spPr/>
    </dgm:pt>
    <dgm:pt modelId="{E7F643A2-674B-4FFB-A9B9-E777141AE342}" type="pres">
      <dgm:prSet presAssocID="{6AC54389-1299-4BF4-A9B4-7772D036B29F}" presName="thickLine" presStyleLbl="alignNode1" presStyleIdx="1" presStyleCnt="6"/>
      <dgm:spPr/>
    </dgm:pt>
    <dgm:pt modelId="{C3ACE418-4ED8-4D90-A6E5-5584A2227E5A}" type="pres">
      <dgm:prSet presAssocID="{6AC54389-1299-4BF4-A9B4-7772D036B29F}" presName="horz1" presStyleCnt="0"/>
      <dgm:spPr/>
    </dgm:pt>
    <dgm:pt modelId="{3380246B-7715-461F-9B70-2B881C917719}" type="pres">
      <dgm:prSet presAssocID="{6AC54389-1299-4BF4-A9B4-7772D036B29F}" presName="tx1" presStyleLbl="revTx" presStyleIdx="1" presStyleCnt="6" custScaleY="164008"/>
      <dgm:spPr/>
      <dgm:t>
        <a:bodyPr/>
        <a:lstStyle/>
        <a:p>
          <a:endParaRPr lang="ru-RU"/>
        </a:p>
      </dgm:t>
    </dgm:pt>
    <dgm:pt modelId="{321C03F3-0C47-4E24-98E4-463758BBED55}" type="pres">
      <dgm:prSet presAssocID="{6AC54389-1299-4BF4-A9B4-7772D036B29F}" presName="vert1" presStyleCnt="0"/>
      <dgm:spPr/>
    </dgm:pt>
    <dgm:pt modelId="{14CAB951-E87D-4387-9C40-24FE1D717E5E}" type="pres">
      <dgm:prSet presAssocID="{483EA1AF-6B9D-4488-83A7-FE18496CCD94}" presName="thickLine" presStyleLbl="alignNode1" presStyleIdx="2" presStyleCnt="6"/>
      <dgm:spPr/>
    </dgm:pt>
    <dgm:pt modelId="{7A94C6E4-341E-42DB-A59C-DA7823652A54}" type="pres">
      <dgm:prSet presAssocID="{483EA1AF-6B9D-4488-83A7-FE18496CCD94}" presName="horz1" presStyleCnt="0"/>
      <dgm:spPr/>
    </dgm:pt>
    <dgm:pt modelId="{02BF170E-8A70-4E59-84CA-C256A3B4AD67}" type="pres">
      <dgm:prSet presAssocID="{483EA1AF-6B9D-4488-83A7-FE18496CCD94}" presName="tx1" presStyleLbl="revTx" presStyleIdx="2" presStyleCnt="6"/>
      <dgm:spPr/>
      <dgm:t>
        <a:bodyPr/>
        <a:lstStyle/>
        <a:p>
          <a:endParaRPr lang="ru-RU"/>
        </a:p>
      </dgm:t>
    </dgm:pt>
    <dgm:pt modelId="{1C6DB9AD-348E-4172-B536-D95706C97007}" type="pres">
      <dgm:prSet presAssocID="{483EA1AF-6B9D-4488-83A7-FE18496CCD94}" presName="vert1" presStyleCnt="0"/>
      <dgm:spPr/>
    </dgm:pt>
    <dgm:pt modelId="{7D3D54B1-32ED-413B-854B-C0AFF2251246}" type="pres">
      <dgm:prSet presAssocID="{96B45453-8F68-4A55-9919-6661078EB4E7}" presName="thickLine" presStyleLbl="alignNode1" presStyleIdx="3" presStyleCnt="6"/>
      <dgm:spPr/>
    </dgm:pt>
    <dgm:pt modelId="{A082C80A-015F-4BB1-BAEF-47823E311313}" type="pres">
      <dgm:prSet presAssocID="{96B45453-8F68-4A55-9919-6661078EB4E7}" presName="horz1" presStyleCnt="0"/>
      <dgm:spPr/>
    </dgm:pt>
    <dgm:pt modelId="{021E2938-B29E-4F30-B6DE-6F8134875179}" type="pres">
      <dgm:prSet presAssocID="{96B45453-8F68-4A55-9919-6661078EB4E7}" presName="tx1" presStyleLbl="revTx" presStyleIdx="3" presStyleCnt="6"/>
      <dgm:spPr/>
      <dgm:t>
        <a:bodyPr/>
        <a:lstStyle/>
        <a:p>
          <a:endParaRPr lang="ru-RU"/>
        </a:p>
      </dgm:t>
    </dgm:pt>
    <dgm:pt modelId="{B627D9BC-C5BF-4127-B953-1683F495406C}" type="pres">
      <dgm:prSet presAssocID="{96B45453-8F68-4A55-9919-6661078EB4E7}" presName="vert1" presStyleCnt="0"/>
      <dgm:spPr/>
    </dgm:pt>
    <dgm:pt modelId="{7E857412-76CE-4040-A0F7-FC9AC8AD739D}" type="pres">
      <dgm:prSet presAssocID="{3693C9CB-A31D-4BA5-B862-B7B8DB159C1C}" presName="thickLine" presStyleLbl="alignNode1" presStyleIdx="4" presStyleCnt="6"/>
      <dgm:spPr/>
    </dgm:pt>
    <dgm:pt modelId="{DF535EC6-9CEA-471B-A89E-59187077694C}" type="pres">
      <dgm:prSet presAssocID="{3693C9CB-A31D-4BA5-B862-B7B8DB159C1C}" presName="horz1" presStyleCnt="0"/>
      <dgm:spPr/>
    </dgm:pt>
    <dgm:pt modelId="{AC93B8BD-116F-4E77-A351-EED8BDA99F34}" type="pres">
      <dgm:prSet presAssocID="{3693C9CB-A31D-4BA5-B862-B7B8DB159C1C}" presName="tx1" presStyleLbl="revTx" presStyleIdx="4" presStyleCnt="6"/>
      <dgm:spPr/>
      <dgm:t>
        <a:bodyPr/>
        <a:lstStyle/>
        <a:p>
          <a:endParaRPr lang="ru-RU"/>
        </a:p>
      </dgm:t>
    </dgm:pt>
    <dgm:pt modelId="{F38667E6-7E67-4A36-A044-E8A802B5548A}" type="pres">
      <dgm:prSet presAssocID="{3693C9CB-A31D-4BA5-B862-B7B8DB159C1C}" presName="vert1" presStyleCnt="0"/>
      <dgm:spPr/>
    </dgm:pt>
    <dgm:pt modelId="{A8B1EED8-F257-4741-B513-77B30CCDD57F}" type="pres">
      <dgm:prSet presAssocID="{8F2ED320-5291-47E4-B17B-F6A9F3B6A742}" presName="thickLine" presStyleLbl="alignNode1" presStyleIdx="5" presStyleCnt="6"/>
      <dgm:spPr/>
    </dgm:pt>
    <dgm:pt modelId="{D8D42CED-B315-40C2-B4EA-6476417C388A}" type="pres">
      <dgm:prSet presAssocID="{8F2ED320-5291-47E4-B17B-F6A9F3B6A742}" presName="horz1" presStyleCnt="0"/>
      <dgm:spPr/>
    </dgm:pt>
    <dgm:pt modelId="{8BF78FD6-3E7D-44E2-9A8C-F92CE346E9F2}" type="pres">
      <dgm:prSet presAssocID="{8F2ED320-5291-47E4-B17B-F6A9F3B6A742}" presName="tx1" presStyleLbl="revTx" presStyleIdx="5" presStyleCnt="6"/>
      <dgm:spPr/>
      <dgm:t>
        <a:bodyPr/>
        <a:lstStyle/>
        <a:p>
          <a:endParaRPr lang="ru-RU"/>
        </a:p>
      </dgm:t>
    </dgm:pt>
    <dgm:pt modelId="{2B185DBD-329E-4D37-B91B-0446E718F503}" type="pres">
      <dgm:prSet presAssocID="{8F2ED320-5291-47E4-B17B-F6A9F3B6A742}" presName="vert1" presStyleCnt="0"/>
      <dgm:spPr/>
    </dgm:pt>
  </dgm:ptLst>
  <dgm:cxnLst>
    <dgm:cxn modelId="{E2C6FDC1-6BFC-48FD-8E3C-D73C17D19884}" srcId="{5EFED45E-F5F0-4E47-ACEE-396E62D0485D}" destId="{83A861C8-61AE-4190-9672-744955EAE35A}" srcOrd="0" destOrd="0" parTransId="{E97EF7E2-2D9B-4840-AC90-678F53695ED4}" sibTransId="{9844674D-3F4D-4E68-BED8-F117D74F5E92}"/>
    <dgm:cxn modelId="{B52816B1-0C04-4E86-AA47-AC430FDE8CA2}" type="presOf" srcId="{6AC54389-1299-4BF4-A9B4-7772D036B29F}" destId="{3380246B-7715-461F-9B70-2B881C917719}" srcOrd="0" destOrd="0" presId="urn:microsoft.com/office/officeart/2008/layout/LinedList"/>
    <dgm:cxn modelId="{D2C36D5D-7642-46F3-8EE7-5E98E16720B3}" srcId="{5EFED45E-F5F0-4E47-ACEE-396E62D0485D}" destId="{483EA1AF-6B9D-4488-83A7-FE18496CCD94}" srcOrd="2" destOrd="0" parTransId="{3A13EA62-CCE7-48E6-8BD4-D604F8EF2597}" sibTransId="{7C7A80A6-3738-4FF7-83F6-E460EFBCA2E2}"/>
    <dgm:cxn modelId="{D2ADAE8F-CC86-4A5F-AC69-79B843C42715}" type="presOf" srcId="{3693C9CB-A31D-4BA5-B862-B7B8DB159C1C}" destId="{AC93B8BD-116F-4E77-A351-EED8BDA99F34}" srcOrd="0" destOrd="0" presId="urn:microsoft.com/office/officeart/2008/layout/LinedList"/>
    <dgm:cxn modelId="{194C4C18-6A0F-4727-8F41-F9D706700CDC}" type="presOf" srcId="{83A861C8-61AE-4190-9672-744955EAE35A}" destId="{7487D023-4AD8-40F5-83C2-C0045C9E71FC}" srcOrd="0" destOrd="0" presId="urn:microsoft.com/office/officeart/2008/layout/LinedList"/>
    <dgm:cxn modelId="{DFD5CF76-569D-418A-B6A8-BA0AAFAF6136}" srcId="{5EFED45E-F5F0-4E47-ACEE-396E62D0485D}" destId="{3693C9CB-A31D-4BA5-B862-B7B8DB159C1C}" srcOrd="4" destOrd="0" parTransId="{F6BA66F2-1B81-458E-A543-89B467D18EF4}" sibTransId="{F7E3923F-0720-4FA1-9726-B34FE95987B3}"/>
    <dgm:cxn modelId="{1A03185B-2D6C-4DE5-8928-BA5ECFFE348E}" srcId="{5EFED45E-F5F0-4E47-ACEE-396E62D0485D}" destId="{6AC54389-1299-4BF4-A9B4-7772D036B29F}" srcOrd="1" destOrd="0" parTransId="{5AEB22AB-94F4-4F65-B7E6-BB3B97742A90}" sibTransId="{7E35EFC5-213D-40CC-AAA2-33D388DDAAD9}"/>
    <dgm:cxn modelId="{EF27D407-63EA-46F9-80AA-2193FE12BDF2}" type="presOf" srcId="{96B45453-8F68-4A55-9919-6661078EB4E7}" destId="{021E2938-B29E-4F30-B6DE-6F8134875179}" srcOrd="0" destOrd="0" presId="urn:microsoft.com/office/officeart/2008/layout/LinedList"/>
    <dgm:cxn modelId="{5BCF69DE-E193-4362-909D-65AE7DC5B06D}" type="presOf" srcId="{8F2ED320-5291-47E4-B17B-F6A9F3B6A742}" destId="{8BF78FD6-3E7D-44E2-9A8C-F92CE346E9F2}" srcOrd="0" destOrd="0" presId="urn:microsoft.com/office/officeart/2008/layout/LinedList"/>
    <dgm:cxn modelId="{748B53B2-06FC-44D8-900D-64CBC50C94CC}" type="presOf" srcId="{483EA1AF-6B9D-4488-83A7-FE18496CCD94}" destId="{02BF170E-8A70-4E59-84CA-C256A3B4AD67}" srcOrd="0" destOrd="0" presId="urn:microsoft.com/office/officeart/2008/layout/LinedList"/>
    <dgm:cxn modelId="{77E2F7E4-1BF4-4530-8AD5-6E1D09A6C518}" srcId="{5EFED45E-F5F0-4E47-ACEE-396E62D0485D}" destId="{96B45453-8F68-4A55-9919-6661078EB4E7}" srcOrd="3" destOrd="0" parTransId="{604D0CAB-2E60-4B8A-8EC4-364EC956B47C}" sibTransId="{1BF97649-5026-432E-AE40-84F95E63E081}"/>
    <dgm:cxn modelId="{00010BE2-D72B-4197-896B-CC3366CC86E6}" type="presOf" srcId="{5EFED45E-F5F0-4E47-ACEE-396E62D0485D}" destId="{471D39F0-EF49-4793-9B75-D8FF66CC4544}" srcOrd="0" destOrd="0" presId="urn:microsoft.com/office/officeart/2008/layout/LinedList"/>
    <dgm:cxn modelId="{404E851E-670C-41E6-B951-B9BC397BD95A}" srcId="{5EFED45E-F5F0-4E47-ACEE-396E62D0485D}" destId="{8F2ED320-5291-47E4-B17B-F6A9F3B6A742}" srcOrd="5" destOrd="0" parTransId="{4724EA7C-0B88-4A3A-AA80-D1E33C130489}" sibTransId="{E6C25717-48AD-409E-A18F-4563AB86058B}"/>
    <dgm:cxn modelId="{985C5F68-0D72-48E5-9C91-B7C326046737}" type="presParOf" srcId="{471D39F0-EF49-4793-9B75-D8FF66CC4544}" destId="{2233812C-7DAA-4071-A9BA-E68A1D2C7C12}" srcOrd="0" destOrd="0" presId="urn:microsoft.com/office/officeart/2008/layout/LinedList"/>
    <dgm:cxn modelId="{D047538B-EDFF-40CB-8C1C-37F779059BF6}" type="presParOf" srcId="{471D39F0-EF49-4793-9B75-D8FF66CC4544}" destId="{2D0EF195-70BB-4A14-9BCB-DAC140040FC5}" srcOrd="1" destOrd="0" presId="urn:microsoft.com/office/officeart/2008/layout/LinedList"/>
    <dgm:cxn modelId="{4F558301-D4FF-496E-88A0-DF75734D453C}" type="presParOf" srcId="{2D0EF195-70BB-4A14-9BCB-DAC140040FC5}" destId="{7487D023-4AD8-40F5-83C2-C0045C9E71FC}" srcOrd="0" destOrd="0" presId="urn:microsoft.com/office/officeart/2008/layout/LinedList"/>
    <dgm:cxn modelId="{6568E29B-2845-4AE1-AED7-E6E4AE08D857}" type="presParOf" srcId="{2D0EF195-70BB-4A14-9BCB-DAC140040FC5}" destId="{CF72D851-F93C-4591-AB0F-129018CE4493}" srcOrd="1" destOrd="0" presId="urn:microsoft.com/office/officeart/2008/layout/LinedList"/>
    <dgm:cxn modelId="{A22B49D9-3635-466A-AD09-4BDA9E0EB36F}" type="presParOf" srcId="{471D39F0-EF49-4793-9B75-D8FF66CC4544}" destId="{E7F643A2-674B-4FFB-A9B9-E777141AE342}" srcOrd="2" destOrd="0" presId="urn:microsoft.com/office/officeart/2008/layout/LinedList"/>
    <dgm:cxn modelId="{C5009B97-AF67-4214-AB52-BC939AAF8D96}" type="presParOf" srcId="{471D39F0-EF49-4793-9B75-D8FF66CC4544}" destId="{C3ACE418-4ED8-4D90-A6E5-5584A2227E5A}" srcOrd="3" destOrd="0" presId="urn:microsoft.com/office/officeart/2008/layout/LinedList"/>
    <dgm:cxn modelId="{A9A4D63B-B686-4015-8923-84F5E18606AF}" type="presParOf" srcId="{C3ACE418-4ED8-4D90-A6E5-5584A2227E5A}" destId="{3380246B-7715-461F-9B70-2B881C917719}" srcOrd="0" destOrd="0" presId="urn:microsoft.com/office/officeart/2008/layout/LinedList"/>
    <dgm:cxn modelId="{037B9D55-04D1-4BB1-93DE-350755248ABF}" type="presParOf" srcId="{C3ACE418-4ED8-4D90-A6E5-5584A2227E5A}" destId="{321C03F3-0C47-4E24-98E4-463758BBED55}" srcOrd="1" destOrd="0" presId="urn:microsoft.com/office/officeart/2008/layout/LinedList"/>
    <dgm:cxn modelId="{2C545526-4236-431E-8C5B-7EC522358D7D}" type="presParOf" srcId="{471D39F0-EF49-4793-9B75-D8FF66CC4544}" destId="{14CAB951-E87D-4387-9C40-24FE1D717E5E}" srcOrd="4" destOrd="0" presId="urn:microsoft.com/office/officeart/2008/layout/LinedList"/>
    <dgm:cxn modelId="{E477EE93-EDDD-4C64-8000-B57C703AA1A6}" type="presParOf" srcId="{471D39F0-EF49-4793-9B75-D8FF66CC4544}" destId="{7A94C6E4-341E-42DB-A59C-DA7823652A54}" srcOrd="5" destOrd="0" presId="urn:microsoft.com/office/officeart/2008/layout/LinedList"/>
    <dgm:cxn modelId="{BC91BF1C-1A41-4F87-9886-16B2644C87BC}" type="presParOf" srcId="{7A94C6E4-341E-42DB-A59C-DA7823652A54}" destId="{02BF170E-8A70-4E59-84CA-C256A3B4AD67}" srcOrd="0" destOrd="0" presId="urn:microsoft.com/office/officeart/2008/layout/LinedList"/>
    <dgm:cxn modelId="{8CEDA3AF-F913-4593-86EB-D6647270C1BF}" type="presParOf" srcId="{7A94C6E4-341E-42DB-A59C-DA7823652A54}" destId="{1C6DB9AD-348E-4172-B536-D95706C97007}" srcOrd="1" destOrd="0" presId="urn:microsoft.com/office/officeart/2008/layout/LinedList"/>
    <dgm:cxn modelId="{785C8F33-0BE7-4301-98C8-2CBB3C113440}" type="presParOf" srcId="{471D39F0-EF49-4793-9B75-D8FF66CC4544}" destId="{7D3D54B1-32ED-413B-854B-C0AFF2251246}" srcOrd="6" destOrd="0" presId="urn:microsoft.com/office/officeart/2008/layout/LinedList"/>
    <dgm:cxn modelId="{CD18B57D-1661-4F9F-8E92-46A4278C0B88}" type="presParOf" srcId="{471D39F0-EF49-4793-9B75-D8FF66CC4544}" destId="{A082C80A-015F-4BB1-BAEF-47823E311313}" srcOrd="7" destOrd="0" presId="urn:microsoft.com/office/officeart/2008/layout/LinedList"/>
    <dgm:cxn modelId="{D52689A0-BE68-42DA-9FD7-C679D1587CBD}" type="presParOf" srcId="{A082C80A-015F-4BB1-BAEF-47823E311313}" destId="{021E2938-B29E-4F30-B6DE-6F8134875179}" srcOrd="0" destOrd="0" presId="urn:microsoft.com/office/officeart/2008/layout/LinedList"/>
    <dgm:cxn modelId="{E8E4008A-717F-4815-BB99-7D7614CE7301}" type="presParOf" srcId="{A082C80A-015F-4BB1-BAEF-47823E311313}" destId="{B627D9BC-C5BF-4127-B953-1683F495406C}" srcOrd="1" destOrd="0" presId="urn:microsoft.com/office/officeart/2008/layout/LinedList"/>
    <dgm:cxn modelId="{BFC31FC8-3B3C-4172-B99A-FBC5B735055E}" type="presParOf" srcId="{471D39F0-EF49-4793-9B75-D8FF66CC4544}" destId="{7E857412-76CE-4040-A0F7-FC9AC8AD739D}" srcOrd="8" destOrd="0" presId="urn:microsoft.com/office/officeart/2008/layout/LinedList"/>
    <dgm:cxn modelId="{F424AF98-18EA-42B6-A7CD-41114AAF3F7C}" type="presParOf" srcId="{471D39F0-EF49-4793-9B75-D8FF66CC4544}" destId="{DF535EC6-9CEA-471B-A89E-59187077694C}" srcOrd="9" destOrd="0" presId="urn:microsoft.com/office/officeart/2008/layout/LinedList"/>
    <dgm:cxn modelId="{8F746FA7-7DDD-481B-86EB-737790037EC8}" type="presParOf" srcId="{DF535EC6-9CEA-471B-A89E-59187077694C}" destId="{AC93B8BD-116F-4E77-A351-EED8BDA99F34}" srcOrd="0" destOrd="0" presId="urn:microsoft.com/office/officeart/2008/layout/LinedList"/>
    <dgm:cxn modelId="{E0B7E78D-EAB2-4FA0-8363-C6DB4F8F32F9}" type="presParOf" srcId="{DF535EC6-9CEA-471B-A89E-59187077694C}" destId="{F38667E6-7E67-4A36-A044-E8A802B5548A}" srcOrd="1" destOrd="0" presId="urn:microsoft.com/office/officeart/2008/layout/LinedList"/>
    <dgm:cxn modelId="{24EC4DCD-D280-43DA-ADE0-8A84EAD094E5}" type="presParOf" srcId="{471D39F0-EF49-4793-9B75-D8FF66CC4544}" destId="{A8B1EED8-F257-4741-B513-77B30CCDD57F}" srcOrd="10" destOrd="0" presId="urn:microsoft.com/office/officeart/2008/layout/LinedList"/>
    <dgm:cxn modelId="{3A06184A-7149-4346-AA23-E9C5CC5CD8A4}" type="presParOf" srcId="{471D39F0-EF49-4793-9B75-D8FF66CC4544}" destId="{D8D42CED-B315-40C2-B4EA-6476417C388A}" srcOrd="11" destOrd="0" presId="urn:microsoft.com/office/officeart/2008/layout/LinedList"/>
    <dgm:cxn modelId="{ECDC62BC-73FF-453A-B258-01143885FFCD}" type="presParOf" srcId="{D8D42CED-B315-40C2-B4EA-6476417C388A}" destId="{8BF78FD6-3E7D-44E2-9A8C-F92CE346E9F2}" srcOrd="0" destOrd="0" presId="urn:microsoft.com/office/officeart/2008/layout/LinedList"/>
    <dgm:cxn modelId="{E9C47CBF-27DB-4435-A171-5DAFF8DDFF1E}" type="presParOf" srcId="{D8D42CED-B315-40C2-B4EA-6476417C388A}" destId="{2B185DBD-329E-4D37-B91B-0446E718F50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07A3D5-3CC1-4BD7-A49B-6C39D9A7568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7913700-C039-4576-A1BE-234D520182A8}">
      <dgm:prSet/>
      <dgm:spPr>
        <a:xfrm>
          <a:off x="356249" y="230864"/>
          <a:ext cx="7388848" cy="461525"/>
        </a:xfrm>
        <a:prstGeom prst="rect">
          <a:avLst/>
        </a:prstGeom>
        <a:solidFill>
          <a:srgbClr val="FF6699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Кашель в течение 3-х недель и более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B60A60D3-41E0-4292-83D6-E89DED2B85D7}" type="parTrans" cxnId="{4A6D2CE9-0DD6-4F2E-8FF1-C86D050100CE}">
      <dgm:prSet/>
      <dgm:spPr/>
      <dgm:t>
        <a:bodyPr/>
        <a:lstStyle/>
        <a:p>
          <a:endParaRPr lang="ru-RU"/>
        </a:p>
      </dgm:t>
    </dgm:pt>
    <dgm:pt modelId="{E447BD31-699A-451B-A84C-5F891FC12A46}" type="sibTrans" cxnId="{4A6D2CE9-0DD6-4F2E-8FF1-C86D050100CE}">
      <dgm:prSet/>
      <dgm:spPr>
        <a:xfrm>
          <a:off x="-5738601" y="-878885"/>
          <a:ext cx="6836173" cy="6836173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rgbClr val="00CCCC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9045FF85-8AD2-4FEE-B8DE-9E3B0842E955}">
      <dgm:prSet/>
      <dgm:spPr>
        <a:xfrm>
          <a:off x="774202" y="923558"/>
          <a:ext cx="6970895" cy="461525"/>
        </a:xfrm>
        <a:prstGeom prst="rect">
          <a:avLst/>
        </a:prstGeom>
        <a:solidFill>
          <a:srgbClr val="FF6699">
            <a:hueOff val="-1599999"/>
            <a:satOff val="0"/>
            <a:lumOff val="-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Боли в грудной клетке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65B5C46D-624B-434B-B6A6-D488A29909DD}" type="parTrans" cxnId="{1AD044AC-9AFF-4858-A12E-5AF7A2306227}">
      <dgm:prSet/>
      <dgm:spPr/>
      <dgm:t>
        <a:bodyPr/>
        <a:lstStyle/>
        <a:p>
          <a:endParaRPr lang="ru-RU"/>
        </a:p>
      </dgm:t>
    </dgm:pt>
    <dgm:pt modelId="{485F2FEB-655C-47B3-A62E-D792A2A632B1}" type="sibTrans" cxnId="{1AD044AC-9AFF-4858-A12E-5AF7A2306227}">
      <dgm:prSet/>
      <dgm:spPr/>
      <dgm:t>
        <a:bodyPr/>
        <a:lstStyle/>
        <a:p>
          <a:endParaRPr lang="ru-RU"/>
        </a:p>
      </dgm:t>
    </dgm:pt>
    <dgm:pt modelId="{FCB07028-CCC1-4B9C-BC70-3054FC12F97A}">
      <dgm:prSet/>
      <dgm:spPr>
        <a:xfrm>
          <a:off x="1003238" y="1615744"/>
          <a:ext cx="6741859" cy="461525"/>
        </a:xfrm>
        <a:prstGeom prst="rect">
          <a:avLst/>
        </a:prstGeom>
        <a:solidFill>
          <a:srgbClr val="FF6699">
            <a:hueOff val="-3199998"/>
            <a:satOff val="0"/>
            <a:lumOff val="-1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Кровохарканье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81E5B528-FE69-4204-8344-F89E8DF15EFE}" type="parTrans" cxnId="{AABEBA49-7834-4FB0-A162-177468F6E0F2}">
      <dgm:prSet/>
      <dgm:spPr/>
      <dgm:t>
        <a:bodyPr/>
        <a:lstStyle/>
        <a:p>
          <a:endParaRPr lang="ru-RU"/>
        </a:p>
      </dgm:t>
    </dgm:pt>
    <dgm:pt modelId="{1E0CBFA4-3EAB-4AD5-AE28-A2FAB5E00855}" type="sibTrans" cxnId="{AABEBA49-7834-4FB0-A162-177468F6E0F2}">
      <dgm:prSet/>
      <dgm:spPr/>
      <dgm:t>
        <a:bodyPr/>
        <a:lstStyle/>
        <a:p>
          <a:endParaRPr lang="ru-RU"/>
        </a:p>
      </dgm:t>
    </dgm:pt>
    <dgm:pt modelId="{857FF75E-017E-4A5A-90F9-F37DAEB32B3C}">
      <dgm:prSet/>
      <dgm:spPr>
        <a:xfrm>
          <a:off x="1076367" y="2308438"/>
          <a:ext cx="6668730" cy="461525"/>
        </a:xfrm>
        <a:prstGeom prst="rect">
          <a:avLst/>
        </a:prstGeom>
        <a:solidFill>
          <a:srgbClr val="FF6699">
            <a:hueOff val="-4799996"/>
            <a:satOff val="0"/>
            <a:lumOff val="-1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Общее недомогание и слабость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140A4CFC-85AF-473D-88AB-D642D5B4D62A}" type="parTrans" cxnId="{768F4A86-6FD4-460B-A6B9-A611DE8CC3E3}">
      <dgm:prSet/>
      <dgm:spPr/>
      <dgm:t>
        <a:bodyPr/>
        <a:lstStyle/>
        <a:p>
          <a:endParaRPr lang="ru-RU"/>
        </a:p>
      </dgm:t>
    </dgm:pt>
    <dgm:pt modelId="{C517DD1D-3145-4F7D-AA85-8817FCBD8E84}" type="sibTrans" cxnId="{768F4A86-6FD4-460B-A6B9-A611DE8CC3E3}">
      <dgm:prSet/>
      <dgm:spPr/>
      <dgm:t>
        <a:bodyPr/>
        <a:lstStyle/>
        <a:p>
          <a:endParaRPr lang="ru-RU"/>
        </a:p>
      </dgm:t>
    </dgm:pt>
    <dgm:pt modelId="{D90A429B-0D26-438E-81D3-8DFE0F89E5DB}">
      <dgm:prSet/>
      <dgm:spPr>
        <a:xfrm>
          <a:off x="1003238" y="3001133"/>
          <a:ext cx="6741859" cy="461525"/>
        </a:xfrm>
        <a:prstGeom prst="rect">
          <a:avLst/>
        </a:prstGeo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Потеря веса, потеря аппетита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743582C9-E902-41CB-9093-DDC63AF69DD0}" type="parTrans" cxnId="{C2D669BC-9427-452C-837C-58022139B918}">
      <dgm:prSet/>
      <dgm:spPr/>
      <dgm:t>
        <a:bodyPr/>
        <a:lstStyle/>
        <a:p>
          <a:endParaRPr lang="ru-RU"/>
        </a:p>
      </dgm:t>
    </dgm:pt>
    <dgm:pt modelId="{2CFD7CF3-4F38-460B-8DC3-86713DB71ADA}" type="sibTrans" cxnId="{C2D669BC-9427-452C-837C-58022139B918}">
      <dgm:prSet/>
      <dgm:spPr/>
      <dgm:t>
        <a:bodyPr/>
        <a:lstStyle/>
        <a:p>
          <a:endParaRPr lang="ru-RU"/>
        </a:p>
      </dgm:t>
    </dgm:pt>
    <dgm:pt modelId="{D1C1B778-803B-474C-A8B0-1BF0AFAC53D0}">
      <dgm:prSet/>
      <dgm:spPr>
        <a:xfrm>
          <a:off x="356249" y="4386013"/>
          <a:ext cx="7388848" cy="461525"/>
        </a:xfrm>
        <a:solidFill>
          <a:srgbClr val="FF6699">
            <a:hueOff val="-9599993"/>
            <a:satOff val="0"/>
            <a:lumOff val="-3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Потливость по ночам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9DA1DBEB-5DAE-4048-9800-81936002DA4D}" type="parTrans" cxnId="{847AEA98-8A1E-4675-9395-ACD801B465CC}">
      <dgm:prSet/>
      <dgm:spPr/>
      <dgm:t>
        <a:bodyPr/>
        <a:lstStyle/>
        <a:p>
          <a:endParaRPr lang="ru-RU"/>
        </a:p>
      </dgm:t>
    </dgm:pt>
    <dgm:pt modelId="{FBA1250B-CD12-45A4-9E6C-16CD8907397D}" type="sibTrans" cxnId="{847AEA98-8A1E-4675-9395-ACD801B465CC}">
      <dgm:prSet/>
      <dgm:spPr/>
      <dgm:t>
        <a:bodyPr/>
        <a:lstStyle/>
        <a:p>
          <a:endParaRPr lang="ru-RU"/>
        </a:p>
      </dgm:t>
    </dgm:pt>
    <dgm:pt modelId="{5C3D18A8-D3EF-4A39-8CDD-969E2384218D}">
      <dgm:prSet/>
      <dgm:spPr/>
      <dgm:t>
        <a:bodyPr/>
        <a:lstStyle/>
        <a:p>
          <a:endParaRPr lang="ru-RU"/>
        </a:p>
      </dgm:t>
    </dgm:pt>
    <dgm:pt modelId="{0F487A01-D3A6-492D-B124-6ED1A06C5220}" type="parTrans" cxnId="{B219604A-E49F-46C3-AE58-8B1DB1ACCF13}">
      <dgm:prSet/>
      <dgm:spPr/>
      <dgm:t>
        <a:bodyPr/>
        <a:lstStyle/>
        <a:p>
          <a:endParaRPr lang="ru-RU"/>
        </a:p>
      </dgm:t>
    </dgm:pt>
    <dgm:pt modelId="{73C06FF3-A2E3-49FE-A2FF-4E91881034B3}" type="sibTrans" cxnId="{B219604A-E49F-46C3-AE58-8B1DB1ACCF13}">
      <dgm:prSet/>
      <dgm:spPr/>
      <dgm:t>
        <a:bodyPr/>
        <a:lstStyle/>
        <a:p>
          <a:endParaRPr lang="ru-RU"/>
        </a:p>
      </dgm:t>
    </dgm:pt>
    <dgm:pt modelId="{4D94D295-CFED-42FC-BE29-E9F3F332BECC}">
      <dgm:prSet/>
      <dgm:spPr/>
      <dgm:t>
        <a:bodyPr/>
        <a:lstStyle/>
        <a:p>
          <a:endParaRPr lang="ru-RU"/>
        </a:p>
      </dgm:t>
    </dgm:pt>
    <dgm:pt modelId="{5EEACCB0-1D42-4F66-96B3-986C34AB560D}" type="parTrans" cxnId="{0A8DE4F9-334C-4EAF-A6CA-45A1F1508888}">
      <dgm:prSet/>
      <dgm:spPr/>
      <dgm:t>
        <a:bodyPr/>
        <a:lstStyle/>
        <a:p>
          <a:endParaRPr lang="ru-RU"/>
        </a:p>
      </dgm:t>
    </dgm:pt>
    <dgm:pt modelId="{8A75F9B5-2CA6-4E67-B68E-8AFA544CBC92}" type="sibTrans" cxnId="{0A8DE4F9-334C-4EAF-A6CA-45A1F1508888}">
      <dgm:prSet/>
      <dgm:spPr/>
      <dgm:t>
        <a:bodyPr/>
        <a:lstStyle/>
        <a:p>
          <a:endParaRPr lang="ru-RU"/>
        </a:p>
      </dgm:t>
    </dgm:pt>
    <dgm:pt modelId="{EDE9249F-1FD4-4F76-9535-D8E09156A199}">
      <dgm:prSet/>
      <dgm:spPr/>
      <dgm:t>
        <a:bodyPr/>
        <a:lstStyle/>
        <a:p>
          <a:endParaRPr lang="ru-RU"/>
        </a:p>
      </dgm:t>
    </dgm:pt>
    <dgm:pt modelId="{8AEDB2D0-B7F7-4839-9E9F-1D20EF0224C1}" type="parTrans" cxnId="{F6118104-CB2E-4BE6-B7A0-262C3DD6B83A}">
      <dgm:prSet/>
      <dgm:spPr/>
      <dgm:t>
        <a:bodyPr/>
        <a:lstStyle/>
        <a:p>
          <a:endParaRPr lang="ru-RU"/>
        </a:p>
      </dgm:t>
    </dgm:pt>
    <dgm:pt modelId="{5681806F-B7BB-44D6-BB62-021B94EE4C30}" type="sibTrans" cxnId="{F6118104-CB2E-4BE6-B7A0-262C3DD6B83A}">
      <dgm:prSet/>
      <dgm:spPr/>
      <dgm:t>
        <a:bodyPr/>
        <a:lstStyle/>
        <a:p>
          <a:endParaRPr lang="ru-RU"/>
        </a:p>
      </dgm:t>
    </dgm:pt>
    <dgm:pt modelId="{3DC060A1-1B99-41DE-895C-718A1E1C951C}">
      <dgm:prSet/>
      <dgm:spPr/>
      <dgm:t>
        <a:bodyPr/>
        <a:lstStyle/>
        <a:p>
          <a:endParaRPr lang="ru-RU"/>
        </a:p>
      </dgm:t>
    </dgm:pt>
    <dgm:pt modelId="{BAE12F1B-0533-41BA-8E8E-22A6DB0C70D2}" type="parTrans" cxnId="{7A8602ED-439D-407D-B050-3A0E8883E97B}">
      <dgm:prSet/>
      <dgm:spPr/>
      <dgm:t>
        <a:bodyPr/>
        <a:lstStyle/>
        <a:p>
          <a:endParaRPr lang="ru-RU"/>
        </a:p>
      </dgm:t>
    </dgm:pt>
    <dgm:pt modelId="{21ED5EF7-0F0C-47F4-A7A5-CAE19DCF712C}" type="sibTrans" cxnId="{7A8602ED-439D-407D-B050-3A0E8883E97B}">
      <dgm:prSet/>
      <dgm:spPr/>
      <dgm:t>
        <a:bodyPr/>
        <a:lstStyle/>
        <a:p>
          <a:endParaRPr lang="ru-RU"/>
        </a:p>
      </dgm:t>
    </dgm:pt>
    <dgm:pt modelId="{95265BB4-4A9C-40BA-B9E8-B65F3D5B71E6}">
      <dgm:prSet/>
      <dgm:spPr/>
      <dgm:t>
        <a:bodyPr/>
        <a:lstStyle/>
        <a:p>
          <a:endParaRPr lang="ru-RU"/>
        </a:p>
      </dgm:t>
    </dgm:pt>
    <dgm:pt modelId="{B28DFF6F-D7CE-4FA7-8561-D77242F7E04C}" type="parTrans" cxnId="{9E7CEC22-3905-409C-98F3-9A8CCDF8E77C}">
      <dgm:prSet/>
      <dgm:spPr/>
      <dgm:t>
        <a:bodyPr/>
        <a:lstStyle/>
        <a:p>
          <a:endParaRPr lang="ru-RU"/>
        </a:p>
      </dgm:t>
    </dgm:pt>
    <dgm:pt modelId="{1486A8D3-C0CF-4185-AD3C-D3BE12D37137}" type="sibTrans" cxnId="{9E7CEC22-3905-409C-98F3-9A8CCDF8E77C}">
      <dgm:prSet/>
      <dgm:spPr/>
      <dgm:t>
        <a:bodyPr/>
        <a:lstStyle/>
        <a:p>
          <a:endParaRPr lang="ru-RU"/>
        </a:p>
      </dgm:t>
    </dgm:pt>
    <dgm:pt modelId="{F8A3530D-69A7-4123-A577-1457506576E9}">
      <dgm:prSet/>
      <dgm:spPr/>
      <dgm:t>
        <a:bodyPr/>
        <a:lstStyle/>
        <a:p>
          <a:endParaRPr lang="ru-RU"/>
        </a:p>
      </dgm:t>
    </dgm:pt>
    <dgm:pt modelId="{52235D62-CDEA-4E6A-B947-D08B79C9E537}" type="parTrans" cxnId="{C478E312-9F0F-4C41-A0AA-6177E0964BB0}">
      <dgm:prSet/>
      <dgm:spPr/>
      <dgm:t>
        <a:bodyPr/>
        <a:lstStyle/>
        <a:p>
          <a:endParaRPr lang="ru-RU"/>
        </a:p>
      </dgm:t>
    </dgm:pt>
    <dgm:pt modelId="{EC80FE0A-80C8-4E96-859D-E70DB7CBE202}" type="sibTrans" cxnId="{C478E312-9F0F-4C41-A0AA-6177E0964BB0}">
      <dgm:prSet/>
      <dgm:spPr/>
      <dgm:t>
        <a:bodyPr/>
        <a:lstStyle/>
        <a:p>
          <a:endParaRPr lang="ru-RU"/>
        </a:p>
      </dgm:t>
    </dgm:pt>
    <dgm:pt modelId="{BBEB96B0-DB6F-4193-8F61-10E8AF7EF1C8}">
      <dgm:prSet/>
      <dgm:spPr>
        <a:xfrm>
          <a:off x="1003238" y="3001133"/>
          <a:ext cx="6741859" cy="461525"/>
        </a:xfr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Периодическое повышение  температуры тела</a:t>
          </a:r>
          <a:endParaRPr lang="ru-RU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F6DEB2B4-B45D-4094-82E9-F9351FA351F6}" type="parTrans" cxnId="{92216957-D8E5-4EF1-902B-047CE0B7C938}">
      <dgm:prSet/>
      <dgm:spPr/>
      <dgm:t>
        <a:bodyPr/>
        <a:lstStyle/>
        <a:p>
          <a:endParaRPr lang="ru-RU"/>
        </a:p>
      </dgm:t>
    </dgm:pt>
    <dgm:pt modelId="{89B111E9-3211-41DF-9998-5A528310C58C}" type="sibTrans" cxnId="{92216957-D8E5-4EF1-902B-047CE0B7C938}">
      <dgm:prSet/>
      <dgm:spPr/>
      <dgm:t>
        <a:bodyPr/>
        <a:lstStyle/>
        <a:p>
          <a:endParaRPr lang="ru-RU"/>
        </a:p>
      </dgm:t>
    </dgm:pt>
    <dgm:pt modelId="{0E303E6A-73FC-439F-AD8F-7332E0C27A3E}" type="pres">
      <dgm:prSet presAssocID="{0607A3D5-3CC1-4BD7-A49B-6C39D9A7568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F0F4D6D-481C-47DC-BAC9-1147117428A2}" type="pres">
      <dgm:prSet presAssocID="{0607A3D5-3CC1-4BD7-A49B-6C39D9A7568D}" presName="Name1" presStyleCnt="0"/>
      <dgm:spPr/>
    </dgm:pt>
    <dgm:pt modelId="{0D46186C-6EAE-46D5-A83B-A400171BA32D}" type="pres">
      <dgm:prSet presAssocID="{0607A3D5-3CC1-4BD7-A49B-6C39D9A7568D}" presName="cycle" presStyleCnt="0"/>
      <dgm:spPr/>
    </dgm:pt>
    <dgm:pt modelId="{5D8DBF9D-2B6E-4ABE-9E0C-5D000C0BFAB5}" type="pres">
      <dgm:prSet presAssocID="{0607A3D5-3CC1-4BD7-A49B-6C39D9A7568D}" presName="srcNode" presStyleLbl="node1" presStyleIdx="0" presStyleCnt="7"/>
      <dgm:spPr/>
    </dgm:pt>
    <dgm:pt modelId="{D385E343-F7A8-47B3-8882-6079CE65C9D6}" type="pres">
      <dgm:prSet presAssocID="{0607A3D5-3CC1-4BD7-A49B-6C39D9A7568D}" presName="conn" presStyleLbl="parChTrans1D2" presStyleIdx="0" presStyleCnt="1"/>
      <dgm:spPr/>
      <dgm:t>
        <a:bodyPr/>
        <a:lstStyle/>
        <a:p>
          <a:endParaRPr lang="ru-RU"/>
        </a:p>
      </dgm:t>
    </dgm:pt>
    <dgm:pt modelId="{40200580-D664-4653-B9A0-9816BBD28E15}" type="pres">
      <dgm:prSet presAssocID="{0607A3D5-3CC1-4BD7-A49B-6C39D9A7568D}" presName="extraNode" presStyleLbl="node1" presStyleIdx="0" presStyleCnt="7"/>
      <dgm:spPr/>
    </dgm:pt>
    <dgm:pt modelId="{CFABCFA7-D042-4FBF-B3E4-69C30489FB9D}" type="pres">
      <dgm:prSet presAssocID="{0607A3D5-3CC1-4BD7-A49B-6C39D9A7568D}" presName="dstNode" presStyleLbl="node1" presStyleIdx="0" presStyleCnt="7"/>
      <dgm:spPr/>
    </dgm:pt>
    <dgm:pt modelId="{441116ED-DDC5-424D-9923-2DD57FE26AC3}" type="pres">
      <dgm:prSet presAssocID="{A7913700-C039-4576-A1BE-234D520182A8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022254-9C1F-4286-8364-BA5719AF132F}" type="pres">
      <dgm:prSet presAssocID="{A7913700-C039-4576-A1BE-234D520182A8}" presName="accent_1" presStyleCnt="0"/>
      <dgm:spPr/>
    </dgm:pt>
    <dgm:pt modelId="{2526BEC1-C78D-4035-8EAC-BF878B5CD66C}" type="pres">
      <dgm:prSet presAssocID="{A7913700-C039-4576-A1BE-234D520182A8}" presName="accentRepeatNode" presStyleLbl="solidFgAcc1" presStyleIdx="0" presStyleCnt="7"/>
      <dgm:spPr>
        <a:xfrm>
          <a:off x="67796" y="173173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6146AE32-90BC-4E91-9C7A-F3E1BF21F4F3}" type="pres">
      <dgm:prSet presAssocID="{9045FF85-8AD2-4FEE-B8DE-9E3B0842E955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EBDA6-D5AD-4FE3-AE11-8E5A84F8F364}" type="pres">
      <dgm:prSet presAssocID="{9045FF85-8AD2-4FEE-B8DE-9E3B0842E955}" presName="accent_2" presStyleCnt="0"/>
      <dgm:spPr/>
    </dgm:pt>
    <dgm:pt modelId="{85205FBD-D5EF-4F4B-958B-2398EA5EA231}" type="pres">
      <dgm:prSet presAssocID="{9045FF85-8AD2-4FEE-B8DE-9E3B0842E955}" presName="accentRepeatNode" presStyleLbl="solidFgAcc1" presStyleIdx="1" presStyleCnt="7"/>
      <dgm:spPr>
        <a:xfrm>
          <a:off x="485749" y="865867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1599999"/>
              <a:satOff val="0"/>
              <a:lumOff val="-5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B70DA37E-523E-4AC8-B6E9-3654DB3E98EE}" type="pres">
      <dgm:prSet presAssocID="{FCB07028-CCC1-4B9C-BC70-3054FC12F97A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FB4AB6-47EE-4CDF-B346-A7D6A8E30B22}" type="pres">
      <dgm:prSet presAssocID="{FCB07028-CCC1-4B9C-BC70-3054FC12F97A}" presName="accent_3" presStyleCnt="0"/>
      <dgm:spPr/>
    </dgm:pt>
    <dgm:pt modelId="{8A5AF394-0B6B-4FA1-8C8D-FD41E29396A8}" type="pres">
      <dgm:prSet presAssocID="{FCB07028-CCC1-4B9C-BC70-3054FC12F97A}" presName="accentRepeatNode" presStyleLbl="solidFgAcc1" presStyleIdx="2" presStyleCnt="7"/>
      <dgm:spPr>
        <a:xfrm>
          <a:off x="714785" y="1558054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3199998"/>
              <a:satOff val="0"/>
              <a:lumOff val="-10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86BEF03E-CD9E-4124-9B41-76C56395E037}" type="pres">
      <dgm:prSet presAssocID="{857FF75E-017E-4A5A-90F9-F37DAEB32B3C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D0605-738A-405B-8406-5F438B37841B}" type="pres">
      <dgm:prSet presAssocID="{857FF75E-017E-4A5A-90F9-F37DAEB32B3C}" presName="accent_4" presStyleCnt="0"/>
      <dgm:spPr/>
    </dgm:pt>
    <dgm:pt modelId="{1D1A4D5B-91D5-433A-B27E-E194F2132AE5}" type="pres">
      <dgm:prSet presAssocID="{857FF75E-017E-4A5A-90F9-F37DAEB32B3C}" presName="accentRepeatNode" presStyleLbl="solidFgAcc1" presStyleIdx="3" presStyleCnt="7"/>
      <dgm:spPr>
        <a:xfrm>
          <a:off x="787914" y="2250748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4799996"/>
              <a:satOff val="0"/>
              <a:lumOff val="-15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5B4FFB5C-CC46-4624-B7D4-66762503C5C6}" type="pres">
      <dgm:prSet presAssocID="{D90A429B-0D26-438E-81D3-8DFE0F89E5DB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29594-38FE-47F4-99C7-D41C2C9FB8B7}" type="pres">
      <dgm:prSet presAssocID="{D90A429B-0D26-438E-81D3-8DFE0F89E5DB}" presName="accent_5" presStyleCnt="0"/>
      <dgm:spPr/>
    </dgm:pt>
    <dgm:pt modelId="{2E2688A8-93C0-4B10-848B-E2113CDF4CA1}" type="pres">
      <dgm:prSet presAssocID="{D90A429B-0D26-438E-81D3-8DFE0F89E5DB}" presName="accentRepeatNode" presStyleLbl="solidFgAcc1" presStyleIdx="4" presStyleCnt="7"/>
      <dgm:spPr>
        <a:xfrm>
          <a:off x="714785" y="2943442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6399995"/>
              <a:satOff val="0"/>
              <a:lumOff val="-20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74D53306-2FED-448D-B353-9C1A594145FD}" type="pres">
      <dgm:prSet presAssocID="{BBEB96B0-DB6F-4193-8F61-10E8AF7EF1C8}" presName="text_6" presStyleLbl="node1" presStyleIdx="5" presStyleCnt="7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DA696A0-BF88-48A6-83B3-A477121DDBA8}" type="pres">
      <dgm:prSet presAssocID="{BBEB96B0-DB6F-4193-8F61-10E8AF7EF1C8}" presName="accent_6" presStyleCnt="0"/>
      <dgm:spPr/>
    </dgm:pt>
    <dgm:pt modelId="{816E53C6-C6B1-4AB6-9556-4CF6A5A747F4}" type="pres">
      <dgm:prSet presAssocID="{BBEB96B0-DB6F-4193-8F61-10E8AF7EF1C8}" presName="accentRepeatNode" presStyleLbl="solidFgAcc1" presStyleIdx="5" presStyleCnt="7"/>
      <dgm:spPr/>
    </dgm:pt>
    <dgm:pt modelId="{2C002E4C-C035-420A-99E6-106E65B4D313}" type="pres">
      <dgm:prSet presAssocID="{D1C1B778-803B-474C-A8B0-1BF0AFAC53D0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B854D1-68F3-48FE-B595-007ABD25FF90}" type="pres">
      <dgm:prSet presAssocID="{D1C1B778-803B-474C-A8B0-1BF0AFAC53D0}" presName="accent_7" presStyleCnt="0"/>
      <dgm:spPr/>
    </dgm:pt>
    <dgm:pt modelId="{B16E8BD6-79DC-45EE-9018-CADD9411B73F}" type="pres">
      <dgm:prSet presAssocID="{D1C1B778-803B-474C-A8B0-1BF0AFAC53D0}" presName="accentRepeatNode" presStyleLbl="solidFgAcc1" presStyleIdx="6" presStyleCnt="7"/>
      <dgm:spPr>
        <a:xfrm>
          <a:off x="67796" y="4328322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9599993"/>
              <a:satOff val="0"/>
              <a:lumOff val="-30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</dgm:ptLst>
  <dgm:cxnLst>
    <dgm:cxn modelId="{20A8FDFF-574C-4827-8616-C6E456180642}" type="presOf" srcId="{D90A429B-0D26-438E-81D3-8DFE0F89E5DB}" destId="{5B4FFB5C-CC46-4624-B7D4-66762503C5C6}" srcOrd="0" destOrd="0" presId="urn:microsoft.com/office/officeart/2008/layout/VerticalCurvedList"/>
    <dgm:cxn modelId="{F9BA9D34-2F94-420F-9171-2506A7ED8DF2}" type="presOf" srcId="{D1C1B778-803B-474C-A8B0-1BF0AFAC53D0}" destId="{2C002E4C-C035-420A-99E6-106E65B4D313}" srcOrd="0" destOrd="0" presId="urn:microsoft.com/office/officeart/2008/layout/VerticalCurvedList"/>
    <dgm:cxn modelId="{768F4A86-6FD4-460B-A6B9-A611DE8CC3E3}" srcId="{0607A3D5-3CC1-4BD7-A49B-6C39D9A7568D}" destId="{857FF75E-017E-4A5A-90F9-F37DAEB32B3C}" srcOrd="3" destOrd="0" parTransId="{140A4CFC-85AF-473D-88AB-D642D5B4D62A}" sibTransId="{C517DD1D-3145-4F7D-AA85-8817FCBD8E84}"/>
    <dgm:cxn modelId="{F58468AF-33D2-4775-875F-238081FFEE6F}" type="presOf" srcId="{FCB07028-CCC1-4B9C-BC70-3054FC12F97A}" destId="{B70DA37E-523E-4AC8-B6E9-3654DB3E98EE}" srcOrd="0" destOrd="0" presId="urn:microsoft.com/office/officeart/2008/layout/VerticalCurvedList"/>
    <dgm:cxn modelId="{4C8F3B5E-C3CC-4EA7-B1DB-2CE554D16FBC}" type="presOf" srcId="{9045FF85-8AD2-4FEE-B8DE-9E3B0842E955}" destId="{6146AE32-90BC-4E91-9C7A-F3E1BF21F4F3}" srcOrd="0" destOrd="0" presId="urn:microsoft.com/office/officeart/2008/layout/VerticalCurvedList"/>
    <dgm:cxn modelId="{DDE932FF-3F1A-4A8E-839F-CBC3BBC26EDC}" type="presOf" srcId="{BBEB96B0-DB6F-4193-8F61-10E8AF7EF1C8}" destId="{74D53306-2FED-448D-B353-9C1A594145FD}" srcOrd="0" destOrd="0" presId="urn:microsoft.com/office/officeart/2008/layout/VerticalCurvedList"/>
    <dgm:cxn modelId="{F15FE15D-7765-4142-8DD0-7F176ECE089C}" type="presOf" srcId="{E447BD31-699A-451B-A84C-5F891FC12A46}" destId="{D385E343-F7A8-47B3-8882-6079CE65C9D6}" srcOrd="0" destOrd="0" presId="urn:microsoft.com/office/officeart/2008/layout/VerticalCurvedList"/>
    <dgm:cxn modelId="{92216957-D8E5-4EF1-902B-047CE0B7C938}" srcId="{0607A3D5-3CC1-4BD7-A49B-6C39D9A7568D}" destId="{BBEB96B0-DB6F-4193-8F61-10E8AF7EF1C8}" srcOrd="5" destOrd="0" parTransId="{F6DEB2B4-B45D-4094-82E9-F9351FA351F6}" sibTransId="{89B111E9-3211-41DF-9998-5A528310C58C}"/>
    <dgm:cxn modelId="{AABEBA49-7834-4FB0-A162-177468F6E0F2}" srcId="{0607A3D5-3CC1-4BD7-A49B-6C39D9A7568D}" destId="{FCB07028-CCC1-4B9C-BC70-3054FC12F97A}" srcOrd="2" destOrd="0" parTransId="{81E5B528-FE69-4204-8344-F89E8DF15EFE}" sibTransId="{1E0CBFA4-3EAB-4AD5-AE28-A2FAB5E00855}"/>
    <dgm:cxn modelId="{1AD044AC-9AFF-4858-A12E-5AF7A2306227}" srcId="{0607A3D5-3CC1-4BD7-A49B-6C39D9A7568D}" destId="{9045FF85-8AD2-4FEE-B8DE-9E3B0842E955}" srcOrd="1" destOrd="0" parTransId="{65B5C46D-624B-434B-B6A6-D488A29909DD}" sibTransId="{485F2FEB-655C-47B3-A62E-D792A2A632B1}"/>
    <dgm:cxn modelId="{B219604A-E49F-46C3-AE58-8B1DB1ACCF13}" srcId="{0607A3D5-3CC1-4BD7-A49B-6C39D9A7568D}" destId="{5C3D18A8-D3EF-4A39-8CDD-969E2384218D}" srcOrd="7" destOrd="0" parTransId="{0F487A01-D3A6-492D-B124-6ED1A06C5220}" sibTransId="{73C06FF3-A2E3-49FE-A2FF-4E91881034B3}"/>
    <dgm:cxn modelId="{0A8DE4F9-334C-4EAF-A6CA-45A1F1508888}" srcId="{0607A3D5-3CC1-4BD7-A49B-6C39D9A7568D}" destId="{4D94D295-CFED-42FC-BE29-E9F3F332BECC}" srcOrd="8" destOrd="0" parTransId="{5EEACCB0-1D42-4F66-96B3-986C34AB560D}" sibTransId="{8A75F9B5-2CA6-4E67-B68E-8AFA544CBC92}"/>
    <dgm:cxn modelId="{9E7CEC22-3905-409C-98F3-9A8CCDF8E77C}" srcId="{0607A3D5-3CC1-4BD7-A49B-6C39D9A7568D}" destId="{95265BB4-4A9C-40BA-B9E8-B65F3D5B71E6}" srcOrd="11" destOrd="0" parTransId="{B28DFF6F-D7CE-4FA7-8561-D77242F7E04C}" sibTransId="{1486A8D3-C0CF-4185-AD3C-D3BE12D37137}"/>
    <dgm:cxn modelId="{C2D669BC-9427-452C-837C-58022139B918}" srcId="{0607A3D5-3CC1-4BD7-A49B-6C39D9A7568D}" destId="{D90A429B-0D26-438E-81D3-8DFE0F89E5DB}" srcOrd="4" destOrd="0" parTransId="{743582C9-E902-41CB-9093-DDC63AF69DD0}" sibTransId="{2CFD7CF3-4F38-460B-8DC3-86713DB71ADA}"/>
    <dgm:cxn modelId="{C42D48E1-5629-4271-9262-FB929472798A}" type="presOf" srcId="{857FF75E-017E-4A5A-90F9-F37DAEB32B3C}" destId="{86BEF03E-CD9E-4124-9B41-76C56395E037}" srcOrd="0" destOrd="0" presId="urn:microsoft.com/office/officeart/2008/layout/VerticalCurvedList"/>
    <dgm:cxn modelId="{FC1B8367-BC4F-4285-B71C-FE03BD5624D7}" type="presOf" srcId="{A7913700-C039-4576-A1BE-234D520182A8}" destId="{441116ED-DDC5-424D-9923-2DD57FE26AC3}" srcOrd="0" destOrd="0" presId="urn:microsoft.com/office/officeart/2008/layout/VerticalCurvedList"/>
    <dgm:cxn modelId="{847AEA98-8A1E-4675-9395-ACD801B465CC}" srcId="{0607A3D5-3CC1-4BD7-A49B-6C39D9A7568D}" destId="{D1C1B778-803B-474C-A8B0-1BF0AFAC53D0}" srcOrd="6" destOrd="0" parTransId="{9DA1DBEB-5DAE-4048-9800-81936002DA4D}" sibTransId="{FBA1250B-CD12-45A4-9E6C-16CD8907397D}"/>
    <dgm:cxn modelId="{F6118104-CB2E-4BE6-B7A0-262C3DD6B83A}" srcId="{0607A3D5-3CC1-4BD7-A49B-6C39D9A7568D}" destId="{EDE9249F-1FD4-4F76-9535-D8E09156A199}" srcOrd="9" destOrd="0" parTransId="{8AEDB2D0-B7F7-4839-9E9F-1D20EF0224C1}" sibTransId="{5681806F-B7BB-44D6-BB62-021B94EE4C30}"/>
    <dgm:cxn modelId="{7A8602ED-439D-407D-B050-3A0E8883E97B}" srcId="{0607A3D5-3CC1-4BD7-A49B-6C39D9A7568D}" destId="{3DC060A1-1B99-41DE-895C-718A1E1C951C}" srcOrd="10" destOrd="0" parTransId="{BAE12F1B-0533-41BA-8E8E-22A6DB0C70D2}" sibTransId="{21ED5EF7-0F0C-47F4-A7A5-CAE19DCF712C}"/>
    <dgm:cxn modelId="{F507DB80-4E8D-4892-8080-8D79649F2D2E}" type="presOf" srcId="{0607A3D5-3CC1-4BD7-A49B-6C39D9A7568D}" destId="{0E303E6A-73FC-439F-AD8F-7332E0C27A3E}" srcOrd="0" destOrd="0" presId="urn:microsoft.com/office/officeart/2008/layout/VerticalCurvedList"/>
    <dgm:cxn modelId="{C478E312-9F0F-4C41-A0AA-6177E0964BB0}" srcId="{0607A3D5-3CC1-4BD7-A49B-6C39D9A7568D}" destId="{F8A3530D-69A7-4123-A577-1457506576E9}" srcOrd="12" destOrd="0" parTransId="{52235D62-CDEA-4E6A-B947-D08B79C9E537}" sibTransId="{EC80FE0A-80C8-4E96-859D-E70DB7CBE202}"/>
    <dgm:cxn modelId="{4A6D2CE9-0DD6-4F2E-8FF1-C86D050100CE}" srcId="{0607A3D5-3CC1-4BD7-A49B-6C39D9A7568D}" destId="{A7913700-C039-4576-A1BE-234D520182A8}" srcOrd="0" destOrd="0" parTransId="{B60A60D3-41E0-4292-83D6-E89DED2B85D7}" sibTransId="{E447BD31-699A-451B-A84C-5F891FC12A46}"/>
    <dgm:cxn modelId="{77299772-F0A5-4C8B-8A61-EB13611A89BA}" type="presParOf" srcId="{0E303E6A-73FC-439F-AD8F-7332E0C27A3E}" destId="{5F0F4D6D-481C-47DC-BAC9-1147117428A2}" srcOrd="0" destOrd="0" presId="urn:microsoft.com/office/officeart/2008/layout/VerticalCurvedList"/>
    <dgm:cxn modelId="{16C1186F-AB95-4133-BEA2-7FE89FD04EC2}" type="presParOf" srcId="{5F0F4D6D-481C-47DC-BAC9-1147117428A2}" destId="{0D46186C-6EAE-46D5-A83B-A400171BA32D}" srcOrd="0" destOrd="0" presId="urn:microsoft.com/office/officeart/2008/layout/VerticalCurvedList"/>
    <dgm:cxn modelId="{2CCBB548-2116-4D93-BA41-399FD9E88A44}" type="presParOf" srcId="{0D46186C-6EAE-46D5-A83B-A400171BA32D}" destId="{5D8DBF9D-2B6E-4ABE-9E0C-5D000C0BFAB5}" srcOrd="0" destOrd="0" presId="urn:microsoft.com/office/officeart/2008/layout/VerticalCurvedList"/>
    <dgm:cxn modelId="{39261F33-B050-4253-9321-ABE1A68CDA8E}" type="presParOf" srcId="{0D46186C-6EAE-46D5-A83B-A400171BA32D}" destId="{D385E343-F7A8-47B3-8882-6079CE65C9D6}" srcOrd="1" destOrd="0" presId="urn:microsoft.com/office/officeart/2008/layout/VerticalCurvedList"/>
    <dgm:cxn modelId="{C4D93F77-D030-4D38-8B70-DA2519B9A5BD}" type="presParOf" srcId="{0D46186C-6EAE-46D5-A83B-A400171BA32D}" destId="{40200580-D664-4653-B9A0-9816BBD28E15}" srcOrd="2" destOrd="0" presId="urn:microsoft.com/office/officeart/2008/layout/VerticalCurvedList"/>
    <dgm:cxn modelId="{A3A93AB9-690B-471F-B8C4-471ABCD4D59D}" type="presParOf" srcId="{0D46186C-6EAE-46D5-A83B-A400171BA32D}" destId="{CFABCFA7-D042-4FBF-B3E4-69C30489FB9D}" srcOrd="3" destOrd="0" presId="urn:microsoft.com/office/officeart/2008/layout/VerticalCurvedList"/>
    <dgm:cxn modelId="{0DDD2C4B-B76E-4788-BE83-C8D06E06AD4A}" type="presParOf" srcId="{5F0F4D6D-481C-47DC-BAC9-1147117428A2}" destId="{441116ED-DDC5-424D-9923-2DD57FE26AC3}" srcOrd="1" destOrd="0" presId="urn:microsoft.com/office/officeart/2008/layout/VerticalCurvedList"/>
    <dgm:cxn modelId="{C21A0134-007B-4F79-9669-A3464E79271D}" type="presParOf" srcId="{5F0F4D6D-481C-47DC-BAC9-1147117428A2}" destId="{D3022254-9C1F-4286-8364-BA5719AF132F}" srcOrd="2" destOrd="0" presId="urn:microsoft.com/office/officeart/2008/layout/VerticalCurvedList"/>
    <dgm:cxn modelId="{3D34BCFB-93AE-48CE-8939-1D725929EB36}" type="presParOf" srcId="{D3022254-9C1F-4286-8364-BA5719AF132F}" destId="{2526BEC1-C78D-4035-8EAC-BF878B5CD66C}" srcOrd="0" destOrd="0" presId="urn:microsoft.com/office/officeart/2008/layout/VerticalCurvedList"/>
    <dgm:cxn modelId="{F836EE35-A76A-4B82-BF38-6BEFF520D8CF}" type="presParOf" srcId="{5F0F4D6D-481C-47DC-BAC9-1147117428A2}" destId="{6146AE32-90BC-4E91-9C7A-F3E1BF21F4F3}" srcOrd="3" destOrd="0" presId="urn:microsoft.com/office/officeart/2008/layout/VerticalCurvedList"/>
    <dgm:cxn modelId="{9303C0A2-59CF-412E-92E5-3720812EBD15}" type="presParOf" srcId="{5F0F4D6D-481C-47DC-BAC9-1147117428A2}" destId="{E08EBDA6-D5AD-4FE3-AE11-8E5A84F8F364}" srcOrd="4" destOrd="0" presId="urn:microsoft.com/office/officeart/2008/layout/VerticalCurvedList"/>
    <dgm:cxn modelId="{350E71CD-D161-4C32-9061-8FEE742C7CCE}" type="presParOf" srcId="{E08EBDA6-D5AD-4FE3-AE11-8E5A84F8F364}" destId="{85205FBD-D5EF-4F4B-958B-2398EA5EA231}" srcOrd="0" destOrd="0" presId="urn:microsoft.com/office/officeart/2008/layout/VerticalCurvedList"/>
    <dgm:cxn modelId="{1CC1A957-875E-4324-BCBD-7BC03916BD08}" type="presParOf" srcId="{5F0F4D6D-481C-47DC-BAC9-1147117428A2}" destId="{B70DA37E-523E-4AC8-B6E9-3654DB3E98EE}" srcOrd="5" destOrd="0" presId="urn:microsoft.com/office/officeart/2008/layout/VerticalCurvedList"/>
    <dgm:cxn modelId="{40EB7765-DC60-4B60-A4EC-E243BB592D95}" type="presParOf" srcId="{5F0F4D6D-481C-47DC-BAC9-1147117428A2}" destId="{CCFB4AB6-47EE-4CDF-B346-A7D6A8E30B22}" srcOrd="6" destOrd="0" presId="urn:microsoft.com/office/officeart/2008/layout/VerticalCurvedList"/>
    <dgm:cxn modelId="{F570B035-653A-479B-81F9-BF5332502FE5}" type="presParOf" srcId="{CCFB4AB6-47EE-4CDF-B346-A7D6A8E30B22}" destId="{8A5AF394-0B6B-4FA1-8C8D-FD41E29396A8}" srcOrd="0" destOrd="0" presId="urn:microsoft.com/office/officeart/2008/layout/VerticalCurvedList"/>
    <dgm:cxn modelId="{3CFEB0C7-9D31-463E-A46D-48D9F4B1F731}" type="presParOf" srcId="{5F0F4D6D-481C-47DC-BAC9-1147117428A2}" destId="{86BEF03E-CD9E-4124-9B41-76C56395E037}" srcOrd="7" destOrd="0" presId="urn:microsoft.com/office/officeart/2008/layout/VerticalCurvedList"/>
    <dgm:cxn modelId="{9EE719C7-3703-446E-9940-994FF681416A}" type="presParOf" srcId="{5F0F4D6D-481C-47DC-BAC9-1147117428A2}" destId="{DB1D0605-738A-405B-8406-5F438B37841B}" srcOrd="8" destOrd="0" presId="urn:microsoft.com/office/officeart/2008/layout/VerticalCurvedList"/>
    <dgm:cxn modelId="{248D1EEA-7884-4B88-89BF-B5E074713394}" type="presParOf" srcId="{DB1D0605-738A-405B-8406-5F438B37841B}" destId="{1D1A4D5B-91D5-433A-B27E-E194F2132AE5}" srcOrd="0" destOrd="0" presId="urn:microsoft.com/office/officeart/2008/layout/VerticalCurvedList"/>
    <dgm:cxn modelId="{D4BA988B-AC01-4C91-9635-07D04F934AFD}" type="presParOf" srcId="{5F0F4D6D-481C-47DC-BAC9-1147117428A2}" destId="{5B4FFB5C-CC46-4624-B7D4-66762503C5C6}" srcOrd="9" destOrd="0" presId="urn:microsoft.com/office/officeart/2008/layout/VerticalCurvedList"/>
    <dgm:cxn modelId="{16418F39-7026-4676-AA52-ECBF7A475860}" type="presParOf" srcId="{5F0F4D6D-481C-47DC-BAC9-1147117428A2}" destId="{70B29594-38FE-47F4-99C7-D41C2C9FB8B7}" srcOrd="10" destOrd="0" presId="urn:microsoft.com/office/officeart/2008/layout/VerticalCurvedList"/>
    <dgm:cxn modelId="{1CC1A2CE-508F-436D-BF02-A8D6BF038865}" type="presParOf" srcId="{70B29594-38FE-47F4-99C7-D41C2C9FB8B7}" destId="{2E2688A8-93C0-4B10-848B-E2113CDF4CA1}" srcOrd="0" destOrd="0" presId="urn:microsoft.com/office/officeart/2008/layout/VerticalCurvedList"/>
    <dgm:cxn modelId="{0EAF92C6-E562-421B-9871-4A78CC07E45C}" type="presParOf" srcId="{5F0F4D6D-481C-47DC-BAC9-1147117428A2}" destId="{74D53306-2FED-448D-B353-9C1A594145FD}" srcOrd="11" destOrd="0" presId="urn:microsoft.com/office/officeart/2008/layout/VerticalCurvedList"/>
    <dgm:cxn modelId="{6C4BC8D5-878A-465C-B6C1-E57204E1AF49}" type="presParOf" srcId="{5F0F4D6D-481C-47DC-BAC9-1147117428A2}" destId="{8DA696A0-BF88-48A6-83B3-A477121DDBA8}" srcOrd="12" destOrd="0" presId="urn:microsoft.com/office/officeart/2008/layout/VerticalCurvedList"/>
    <dgm:cxn modelId="{80547038-117A-482B-83FC-7E8743921C39}" type="presParOf" srcId="{8DA696A0-BF88-48A6-83B3-A477121DDBA8}" destId="{816E53C6-C6B1-4AB6-9556-4CF6A5A747F4}" srcOrd="0" destOrd="0" presId="urn:microsoft.com/office/officeart/2008/layout/VerticalCurvedList"/>
    <dgm:cxn modelId="{605F18C7-785F-4C3B-8B0D-2D837EE6C63F}" type="presParOf" srcId="{5F0F4D6D-481C-47DC-BAC9-1147117428A2}" destId="{2C002E4C-C035-420A-99E6-106E65B4D313}" srcOrd="13" destOrd="0" presId="urn:microsoft.com/office/officeart/2008/layout/VerticalCurvedList"/>
    <dgm:cxn modelId="{517C2009-CEC2-4631-88ED-236F3AA97AD6}" type="presParOf" srcId="{5F0F4D6D-481C-47DC-BAC9-1147117428A2}" destId="{3AB854D1-68F3-48FE-B595-007ABD25FF90}" srcOrd="14" destOrd="0" presId="urn:microsoft.com/office/officeart/2008/layout/VerticalCurvedList"/>
    <dgm:cxn modelId="{D96F3C5D-A3DC-4114-92FC-FC589D73F456}" type="presParOf" srcId="{3AB854D1-68F3-48FE-B595-007ABD25FF90}" destId="{B16E8BD6-79DC-45EE-9018-CADD9411B73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07A3D5-3CC1-4BD7-A49B-6C39D9A7568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7913700-C039-4576-A1BE-234D520182A8}">
      <dgm:prSet custT="1"/>
      <dgm:spPr>
        <a:xfrm>
          <a:off x="356249" y="230864"/>
          <a:ext cx="7388848" cy="461525"/>
        </a:xfrm>
        <a:prstGeom prst="rect">
          <a:avLst/>
        </a:prstGeom>
        <a:solidFill>
          <a:srgbClr val="FF6699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sz="18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Вакцинация БЦЖ (при рождении, в 7 лет)</a:t>
          </a:r>
          <a:endParaRPr lang="ru-RU" sz="1800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B60A60D3-41E0-4292-83D6-E89DED2B85D7}" type="parTrans" cxnId="{4A6D2CE9-0DD6-4F2E-8FF1-C86D050100CE}">
      <dgm:prSet/>
      <dgm:spPr/>
      <dgm:t>
        <a:bodyPr/>
        <a:lstStyle/>
        <a:p>
          <a:endParaRPr lang="ru-RU"/>
        </a:p>
      </dgm:t>
    </dgm:pt>
    <dgm:pt modelId="{E447BD31-699A-451B-A84C-5F891FC12A46}" type="sibTrans" cxnId="{4A6D2CE9-0DD6-4F2E-8FF1-C86D050100CE}">
      <dgm:prSet/>
      <dgm:spPr>
        <a:xfrm>
          <a:off x="-5738601" y="-878885"/>
          <a:ext cx="6836173" cy="6836173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rgbClr val="00CCCC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9045FF85-8AD2-4FEE-B8DE-9E3B0842E955}">
      <dgm:prSet custT="1"/>
      <dgm:spPr>
        <a:xfrm>
          <a:off x="774202" y="923558"/>
          <a:ext cx="6970895" cy="461525"/>
        </a:xfrm>
        <a:prstGeom prst="rect">
          <a:avLst/>
        </a:prstGeom>
        <a:solidFill>
          <a:srgbClr val="FF6699">
            <a:hueOff val="-1599999"/>
            <a:satOff val="0"/>
            <a:lumOff val="-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sz="1800" dirty="0" err="1" smtClean="0">
              <a:solidFill>
                <a:srgbClr val="FFFFFF"/>
              </a:solidFill>
              <a:latin typeface="ALS Wagon"/>
              <a:ea typeface="+mn-ea"/>
              <a:cs typeface="+mn-cs"/>
            </a:rPr>
            <a:t>Туберкулинодиагностика</a:t>
          </a:r>
          <a:r>
            <a:rPr lang="ru-RU" sz="18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 у детей – ежегодно, с 15 лет флюорография легких 1 раз в 2 года</a:t>
          </a:r>
          <a:endParaRPr lang="ru-RU" sz="1800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65B5C46D-624B-434B-B6A6-D488A29909DD}" type="parTrans" cxnId="{1AD044AC-9AFF-4858-A12E-5AF7A2306227}">
      <dgm:prSet/>
      <dgm:spPr/>
      <dgm:t>
        <a:bodyPr/>
        <a:lstStyle/>
        <a:p>
          <a:endParaRPr lang="ru-RU"/>
        </a:p>
      </dgm:t>
    </dgm:pt>
    <dgm:pt modelId="{485F2FEB-655C-47B3-A62E-D792A2A632B1}" type="sibTrans" cxnId="{1AD044AC-9AFF-4858-A12E-5AF7A2306227}">
      <dgm:prSet/>
      <dgm:spPr/>
      <dgm:t>
        <a:bodyPr/>
        <a:lstStyle/>
        <a:p>
          <a:endParaRPr lang="ru-RU"/>
        </a:p>
      </dgm:t>
    </dgm:pt>
    <dgm:pt modelId="{FCB07028-CCC1-4B9C-BC70-3054FC12F97A}">
      <dgm:prSet custT="1"/>
      <dgm:spPr>
        <a:xfrm>
          <a:off x="1003238" y="1615744"/>
          <a:ext cx="6741859" cy="461525"/>
        </a:xfrm>
        <a:prstGeom prst="rect">
          <a:avLst/>
        </a:prstGeom>
        <a:solidFill>
          <a:srgbClr val="FF6699">
            <a:hueOff val="-3199998"/>
            <a:satOff val="0"/>
            <a:lumOff val="-1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sz="18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Всем, кто был в контакте с профилактической целью назначаются противотуберкулезные препараты</a:t>
          </a:r>
          <a:endParaRPr lang="ru-RU" sz="1800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81E5B528-FE69-4204-8344-F89E8DF15EFE}" type="parTrans" cxnId="{AABEBA49-7834-4FB0-A162-177468F6E0F2}">
      <dgm:prSet/>
      <dgm:spPr/>
      <dgm:t>
        <a:bodyPr/>
        <a:lstStyle/>
        <a:p>
          <a:endParaRPr lang="ru-RU"/>
        </a:p>
      </dgm:t>
    </dgm:pt>
    <dgm:pt modelId="{1E0CBFA4-3EAB-4AD5-AE28-A2FAB5E00855}" type="sibTrans" cxnId="{AABEBA49-7834-4FB0-A162-177468F6E0F2}">
      <dgm:prSet/>
      <dgm:spPr/>
      <dgm:t>
        <a:bodyPr/>
        <a:lstStyle/>
        <a:p>
          <a:endParaRPr lang="ru-RU"/>
        </a:p>
      </dgm:t>
    </dgm:pt>
    <dgm:pt modelId="{857FF75E-017E-4A5A-90F9-F37DAEB32B3C}">
      <dgm:prSet custT="1"/>
      <dgm:spPr>
        <a:xfrm>
          <a:off x="1076367" y="2308438"/>
          <a:ext cx="6668730" cy="461525"/>
        </a:xfrm>
        <a:prstGeom prst="rect">
          <a:avLst/>
        </a:prstGeom>
        <a:solidFill>
          <a:srgbClr val="FF6699">
            <a:hueOff val="-4799996"/>
            <a:satOff val="0"/>
            <a:lumOff val="-1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sz="18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Правильное питание (мясо, свежие фрукты, овощи, молоко и кисломолочные продукты)</a:t>
          </a:r>
          <a:endParaRPr lang="ru-RU" sz="1800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140A4CFC-85AF-473D-88AB-D642D5B4D62A}" type="parTrans" cxnId="{768F4A86-6FD4-460B-A6B9-A611DE8CC3E3}">
      <dgm:prSet/>
      <dgm:spPr/>
      <dgm:t>
        <a:bodyPr/>
        <a:lstStyle/>
        <a:p>
          <a:endParaRPr lang="ru-RU"/>
        </a:p>
      </dgm:t>
    </dgm:pt>
    <dgm:pt modelId="{C517DD1D-3145-4F7D-AA85-8817FCBD8E84}" type="sibTrans" cxnId="{768F4A86-6FD4-460B-A6B9-A611DE8CC3E3}">
      <dgm:prSet/>
      <dgm:spPr/>
      <dgm:t>
        <a:bodyPr/>
        <a:lstStyle/>
        <a:p>
          <a:endParaRPr lang="ru-RU"/>
        </a:p>
      </dgm:t>
    </dgm:pt>
    <dgm:pt modelId="{D90A429B-0D26-438E-81D3-8DFE0F89E5DB}">
      <dgm:prSet custT="1"/>
      <dgm:spPr>
        <a:xfrm>
          <a:off x="1003238" y="3001133"/>
          <a:ext cx="6741859" cy="461525"/>
        </a:xfrm>
        <a:prstGeom prst="rect">
          <a:avLst/>
        </a:prstGeo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sz="18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Оптимальное сочетание режима труда и отдыха, достаточный сон, прогулки на свежем воздухе</a:t>
          </a:r>
          <a:endParaRPr lang="ru-RU" sz="1800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743582C9-E902-41CB-9093-DDC63AF69DD0}" type="parTrans" cxnId="{C2D669BC-9427-452C-837C-58022139B918}">
      <dgm:prSet/>
      <dgm:spPr/>
      <dgm:t>
        <a:bodyPr/>
        <a:lstStyle/>
        <a:p>
          <a:endParaRPr lang="ru-RU"/>
        </a:p>
      </dgm:t>
    </dgm:pt>
    <dgm:pt modelId="{2CFD7CF3-4F38-460B-8DC3-86713DB71ADA}" type="sibTrans" cxnId="{C2D669BC-9427-452C-837C-58022139B918}">
      <dgm:prSet/>
      <dgm:spPr/>
      <dgm:t>
        <a:bodyPr/>
        <a:lstStyle/>
        <a:p>
          <a:endParaRPr lang="ru-RU"/>
        </a:p>
      </dgm:t>
    </dgm:pt>
    <dgm:pt modelId="{BBEB96B0-DB6F-4193-8F61-10E8AF7EF1C8}">
      <dgm:prSet custT="1"/>
      <dgm:spPr>
        <a:xfrm>
          <a:off x="1003238" y="3001133"/>
          <a:ext cx="6741859" cy="461525"/>
        </a:xfr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rtl="0"/>
          <a:r>
            <a:rPr lang="ru-RU" sz="18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Отказ от вредных привычек</a:t>
          </a:r>
          <a:endParaRPr lang="ru-RU" sz="1800" dirty="0">
            <a:solidFill>
              <a:srgbClr val="FFFFFF"/>
            </a:solidFill>
            <a:latin typeface="ALS Wagon"/>
            <a:ea typeface="+mn-ea"/>
            <a:cs typeface="+mn-cs"/>
          </a:endParaRPr>
        </a:p>
      </dgm:t>
    </dgm:pt>
    <dgm:pt modelId="{F6DEB2B4-B45D-4094-82E9-F9351FA351F6}" type="parTrans" cxnId="{92216957-D8E5-4EF1-902B-047CE0B7C938}">
      <dgm:prSet/>
      <dgm:spPr/>
      <dgm:t>
        <a:bodyPr/>
        <a:lstStyle/>
        <a:p>
          <a:endParaRPr lang="ru-RU"/>
        </a:p>
      </dgm:t>
    </dgm:pt>
    <dgm:pt modelId="{89B111E9-3211-41DF-9998-5A528310C58C}" type="sibTrans" cxnId="{92216957-D8E5-4EF1-902B-047CE0B7C938}">
      <dgm:prSet/>
      <dgm:spPr/>
      <dgm:t>
        <a:bodyPr/>
        <a:lstStyle/>
        <a:p>
          <a:endParaRPr lang="ru-RU"/>
        </a:p>
      </dgm:t>
    </dgm:pt>
    <dgm:pt modelId="{0E303E6A-73FC-439F-AD8F-7332E0C27A3E}" type="pres">
      <dgm:prSet presAssocID="{0607A3D5-3CC1-4BD7-A49B-6C39D9A7568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F0F4D6D-481C-47DC-BAC9-1147117428A2}" type="pres">
      <dgm:prSet presAssocID="{0607A3D5-3CC1-4BD7-A49B-6C39D9A7568D}" presName="Name1" presStyleCnt="0"/>
      <dgm:spPr/>
    </dgm:pt>
    <dgm:pt modelId="{0D46186C-6EAE-46D5-A83B-A400171BA32D}" type="pres">
      <dgm:prSet presAssocID="{0607A3D5-3CC1-4BD7-A49B-6C39D9A7568D}" presName="cycle" presStyleCnt="0"/>
      <dgm:spPr/>
    </dgm:pt>
    <dgm:pt modelId="{5D8DBF9D-2B6E-4ABE-9E0C-5D000C0BFAB5}" type="pres">
      <dgm:prSet presAssocID="{0607A3D5-3CC1-4BD7-A49B-6C39D9A7568D}" presName="srcNode" presStyleLbl="node1" presStyleIdx="0" presStyleCnt="6"/>
      <dgm:spPr/>
    </dgm:pt>
    <dgm:pt modelId="{D385E343-F7A8-47B3-8882-6079CE65C9D6}" type="pres">
      <dgm:prSet presAssocID="{0607A3D5-3CC1-4BD7-A49B-6C39D9A7568D}" presName="conn" presStyleLbl="parChTrans1D2" presStyleIdx="0" presStyleCnt="1"/>
      <dgm:spPr/>
      <dgm:t>
        <a:bodyPr/>
        <a:lstStyle/>
        <a:p>
          <a:endParaRPr lang="ru-RU"/>
        </a:p>
      </dgm:t>
    </dgm:pt>
    <dgm:pt modelId="{40200580-D664-4653-B9A0-9816BBD28E15}" type="pres">
      <dgm:prSet presAssocID="{0607A3D5-3CC1-4BD7-A49B-6C39D9A7568D}" presName="extraNode" presStyleLbl="node1" presStyleIdx="0" presStyleCnt="6"/>
      <dgm:spPr/>
    </dgm:pt>
    <dgm:pt modelId="{CFABCFA7-D042-4FBF-B3E4-69C30489FB9D}" type="pres">
      <dgm:prSet presAssocID="{0607A3D5-3CC1-4BD7-A49B-6C39D9A7568D}" presName="dstNode" presStyleLbl="node1" presStyleIdx="0" presStyleCnt="6"/>
      <dgm:spPr/>
    </dgm:pt>
    <dgm:pt modelId="{441116ED-DDC5-424D-9923-2DD57FE26AC3}" type="pres">
      <dgm:prSet presAssocID="{A7913700-C039-4576-A1BE-234D520182A8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022254-9C1F-4286-8364-BA5719AF132F}" type="pres">
      <dgm:prSet presAssocID="{A7913700-C039-4576-A1BE-234D520182A8}" presName="accent_1" presStyleCnt="0"/>
      <dgm:spPr/>
    </dgm:pt>
    <dgm:pt modelId="{2526BEC1-C78D-4035-8EAC-BF878B5CD66C}" type="pres">
      <dgm:prSet presAssocID="{A7913700-C039-4576-A1BE-234D520182A8}" presName="accentRepeatNode" presStyleLbl="solidFgAcc1" presStyleIdx="0" presStyleCnt="6"/>
      <dgm:spPr>
        <a:xfrm>
          <a:off x="67796" y="173173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6146AE32-90BC-4E91-9C7A-F3E1BF21F4F3}" type="pres">
      <dgm:prSet presAssocID="{9045FF85-8AD2-4FEE-B8DE-9E3B0842E955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EBDA6-D5AD-4FE3-AE11-8E5A84F8F364}" type="pres">
      <dgm:prSet presAssocID="{9045FF85-8AD2-4FEE-B8DE-9E3B0842E955}" presName="accent_2" presStyleCnt="0"/>
      <dgm:spPr/>
    </dgm:pt>
    <dgm:pt modelId="{85205FBD-D5EF-4F4B-958B-2398EA5EA231}" type="pres">
      <dgm:prSet presAssocID="{9045FF85-8AD2-4FEE-B8DE-9E3B0842E955}" presName="accentRepeatNode" presStyleLbl="solidFgAcc1" presStyleIdx="1" presStyleCnt="6"/>
      <dgm:spPr>
        <a:xfrm>
          <a:off x="485749" y="865867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1599999"/>
              <a:satOff val="0"/>
              <a:lumOff val="-5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B70DA37E-523E-4AC8-B6E9-3654DB3E98EE}" type="pres">
      <dgm:prSet presAssocID="{FCB07028-CCC1-4B9C-BC70-3054FC12F97A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FB4AB6-47EE-4CDF-B346-A7D6A8E30B22}" type="pres">
      <dgm:prSet presAssocID="{FCB07028-CCC1-4B9C-BC70-3054FC12F97A}" presName="accent_3" presStyleCnt="0"/>
      <dgm:spPr/>
    </dgm:pt>
    <dgm:pt modelId="{8A5AF394-0B6B-4FA1-8C8D-FD41E29396A8}" type="pres">
      <dgm:prSet presAssocID="{FCB07028-CCC1-4B9C-BC70-3054FC12F97A}" presName="accentRepeatNode" presStyleLbl="solidFgAcc1" presStyleIdx="2" presStyleCnt="6"/>
      <dgm:spPr>
        <a:xfrm>
          <a:off x="714785" y="1558054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3199998"/>
              <a:satOff val="0"/>
              <a:lumOff val="-10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86BEF03E-CD9E-4124-9B41-76C56395E037}" type="pres">
      <dgm:prSet presAssocID="{857FF75E-017E-4A5A-90F9-F37DAEB32B3C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D0605-738A-405B-8406-5F438B37841B}" type="pres">
      <dgm:prSet presAssocID="{857FF75E-017E-4A5A-90F9-F37DAEB32B3C}" presName="accent_4" presStyleCnt="0"/>
      <dgm:spPr/>
    </dgm:pt>
    <dgm:pt modelId="{1D1A4D5B-91D5-433A-B27E-E194F2132AE5}" type="pres">
      <dgm:prSet presAssocID="{857FF75E-017E-4A5A-90F9-F37DAEB32B3C}" presName="accentRepeatNode" presStyleLbl="solidFgAcc1" presStyleIdx="3" presStyleCnt="6"/>
      <dgm:spPr>
        <a:xfrm>
          <a:off x="787914" y="2250748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4799996"/>
              <a:satOff val="0"/>
              <a:lumOff val="-15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5B4FFB5C-CC46-4624-B7D4-66762503C5C6}" type="pres">
      <dgm:prSet presAssocID="{D90A429B-0D26-438E-81D3-8DFE0F89E5DB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B29594-38FE-47F4-99C7-D41C2C9FB8B7}" type="pres">
      <dgm:prSet presAssocID="{D90A429B-0D26-438E-81D3-8DFE0F89E5DB}" presName="accent_5" presStyleCnt="0"/>
      <dgm:spPr/>
    </dgm:pt>
    <dgm:pt modelId="{2E2688A8-93C0-4B10-848B-E2113CDF4CA1}" type="pres">
      <dgm:prSet presAssocID="{D90A429B-0D26-438E-81D3-8DFE0F89E5DB}" presName="accentRepeatNode" presStyleLbl="solidFgAcc1" presStyleIdx="4" presStyleCnt="6"/>
      <dgm:spPr>
        <a:xfrm>
          <a:off x="714785" y="2943442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6399995"/>
              <a:satOff val="0"/>
              <a:lumOff val="-2000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74D53306-2FED-448D-B353-9C1A594145FD}" type="pres">
      <dgm:prSet presAssocID="{BBEB96B0-DB6F-4193-8F61-10E8AF7EF1C8}" presName="text_6" presStyleLbl="node1" presStyleIdx="5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DA696A0-BF88-48A6-83B3-A477121DDBA8}" type="pres">
      <dgm:prSet presAssocID="{BBEB96B0-DB6F-4193-8F61-10E8AF7EF1C8}" presName="accent_6" presStyleCnt="0"/>
      <dgm:spPr/>
    </dgm:pt>
    <dgm:pt modelId="{816E53C6-C6B1-4AB6-9556-4CF6A5A747F4}" type="pres">
      <dgm:prSet presAssocID="{BBEB96B0-DB6F-4193-8F61-10E8AF7EF1C8}" presName="accentRepeatNode" presStyleLbl="solidFgAcc1" presStyleIdx="5" presStyleCnt="6"/>
      <dgm:spPr/>
    </dgm:pt>
  </dgm:ptLst>
  <dgm:cxnLst>
    <dgm:cxn modelId="{F507DB80-4E8D-4892-8080-8D79649F2D2E}" type="presOf" srcId="{0607A3D5-3CC1-4BD7-A49B-6C39D9A7568D}" destId="{0E303E6A-73FC-439F-AD8F-7332E0C27A3E}" srcOrd="0" destOrd="0" presId="urn:microsoft.com/office/officeart/2008/layout/VerticalCurvedList"/>
    <dgm:cxn modelId="{92216957-D8E5-4EF1-902B-047CE0B7C938}" srcId="{0607A3D5-3CC1-4BD7-A49B-6C39D9A7568D}" destId="{BBEB96B0-DB6F-4193-8F61-10E8AF7EF1C8}" srcOrd="5" destOrd="0" parTransId="{F6DEB2B4-B45D-4094-82E9-F9351FA351F6}" sibTransId="{89B111E9-3211-41DF-9998-5A528310C58C}"/>
    <dgm:cxn modelId="{C2D669BC-9427-452C-837C-58022139B918}" srcId="{0607A3D5-3CC1-4BD7-A49B-6C39D9A7568D}" destId="{D90A429B-0D26-438E-81D3-8DFE0F89E5DB}" srcOrd="4" destOrd="0" parTransId="{743582C9-E902-41CB-9093-DDC63AF69DD0}" sibTransId="{2CFD7CF3-4F38-460B-8DC3-86713DB71ADA}"/>
    <dgm:cxn modelId="{20A8FDFF-574C-4827-8616-C6E456180642}" type="presOf" srcId="{D90A429B-0D26-438E-81D3-8DFE0F89E5DB}" destId="{5B4FFB5C-CC46-4624-B7D4-66762503C5C6}" srcOrd="0" destOrd="0" presId="urn:microsoft.com/office/officeart/2008/layout/VerticalCurvedList"/>
    <dgm:cxn modelId="{768F4A86-6FD4-460B-A6B9-A611DE8CC3E3}" srcId="{0607A3D5-3CC1-4BD7-A49B-6C39D9A7568D}" destId="{857FF75E-017E-4A5A-90F9-F37DAEB32B3C}" srcOrd="3" destOrd="0" parTransId="{140A4CFC-85AF-473D-88AB-D642D5B4D62A}" sibTransId="{C517DD1D-3145-4F7D-AA85-8817FCBD8E84}"/>
    <dgm:cxn modelId="{F58468AF-33D2-4775-875F-238081FFEE6F}" type="presOf" srcId="{FCB07028-CCC1-4B9C-BC70-3054FC12F97A}" destId="{B70DA37E-523E-4AC8-B6E9-3654DB3E98EE}" srcOrd="0" destOrd="0" presId="urn:microsoft.com/office/officeart/2008/layout/VerticalCurvedList"/>
    <dgm:cxn modelId="{DDE932FF-3F1A-4A8E-839F-CBC3BBC26EDC}" type="presOf" srcId="{BBEB96B0-DB6F-4193-8F61-10E8AF7EF1C8}" destId="{74D53306-2FED-448D-B353-9C1A594145FD}" srcOrd="0" destOrd="0" presId="urn:microsoft.com/office/officeart/2008/layout/VerticalCurvedList"/>
    <dgm:cxn modelId="{4A6D2CE9-0DD6-4F2E-8FF1-C86D050100CE}" srcId="{0607A3D5-3CC1-4BD7-A49B-6C39D9A7568D}" destId="{A7913700-C039-4576-A1BE-234D520182A8}" srcOrd="0" destOrd="0" parTransId="{B60A60D3-41E0-4292-83D6-E89DED2B85D7}" sibTransId="{E447BD31-699A-451B-A84C-5F891FC12A46}"/>
    <dgm:cxn modelId="{FC1B8367-BC4F-4285-B71C-FE03BD5624D7}" type="presOf" srcId="{A7913700-C039-4576-A1BE-234D520182A8}" destId="{441116ED-DDC5-424D-9923-2DD57FE26AC3}" srcOrd="0" destOrd="0" presId="urn:microsoft.com/office/officeart/2008/layout/VerticalCurvedList"/>
    <dgm:cxn modelId="{F15FE15D-7765-4142-8DD0-7F176ECE089C}" type="presOf" srcId="{E447BD31-699A-451B-A84C-5F891FC12A46}" destId="{D385E343-F7A8-47B3-8882-6079CE65C9D6}" srcOrd="0" destOrd="0" presId="urn:microsoft.com/office/officeart/2008/layout/VerticalCurvedList"/>
    <dgm:cxn modelId="{C42D48E1-5629-4271-9262-FB929472798A}" type="presOf" srcId="{857FF75E-017E-4A5A-90F9-F37DAEB32B3C}" destId="{86BEF03E-CD9E-4124-9B41-76C56395E037}" srcOrd="0" destOrd="0" presId="urn:microsoft.com/office/officeart/2008/layout/VerticalCurvedList"/>
    <dgm:cxn modelId="{AABEBA49-7834-4FB0-A162-177468F6E0F2}" srcId="{0607A3D5-3CC1-4BD7-A49B-6C39D9A7568D}" destId="{FCB07028-CCC1-4B9C-BC70-3054FC12F97A}" srcOrd="2" destOrd="0" parTransId="{81E5B528-FE69-4204-8344-F89E8DF15EFE}" sibTransId="{1E0CBFA4-3EAB-4AD5-AE28-A2FAB5E00855}"/>
    <dgm:cxn modelId="{4C8F3B5E-C3CC-4EA7-B1DB-2CE554D16FBC}" type="presOf" srcId="{9045FF85-8AD2-4FEE-B8DE-9E3B0842E955}" destId="{6146AE32-90BC-4E91-9C7A-F3E1BF21F4F3}" srcOrd="0" destOrd="0" presId="urn:microsoft.com/office/officeart/2008/layout/VerticalCurvedList"/>
    <dgm:cxn modelId="{1AD044AC-9AFF-4858-A12E-5AF7A2306227}" srcId="{0607A3D5-3CC1-4BD7-A49B-6C39D9A7568D}" destId="{9045FF85-8AD2-4FEE-B8DE-9E3B0842E955}" srcOrd="1" destOrd="0" parTransId="{65B5C46D-624B-434B-B6A6-D488A29909DD}" sibTransId="{485F2FEB-655C-47B3-A62E-D792A2A632B1}"/>
    <dgm:cxn modelId="{77299772-F0A5-4C8B-8A61-EB13611A89BA}" type="presParOf" srcId="{0E303E6A-73FC-439F-AD8F-7332E0C27A3E}" destId="{5F0F4D6D-481C-47DC-BAC9-1147117428A2}" srcOrd="0" destOrd="0" presId="urn:microsoft.com/office/officeart/2008/layout/VerticalCurvedList"/>
    <dgm:cxn modelId="{16C1186F-AB95-4133-BEA2-7FE89FD04EC2}" type="presParOf" srcId="{5F0F4D6D-481C-47DC-BAC9-1147117428A2}" destId="{0D46186C-6EAE-46D5-A83B-A400171BA32D}" srcOrd="0" destOrd="0" presId="urn:microsoft.com/office/officeart/2008/layout/VerticalCurvedList"/>
    <dgm:cxn modelId="{2CCBB548-2116-4D93-BA41-399FD9E88A44}" type="presParOf" srcId="{0D46186C-6EAE-46D5-A83B-A400171BA32D}" destId="{5D8DBF9D-2B6E-4ABE-9E0C-5D000C0BFAB5}" srcOrd="0" destOrd="0" presId="urn:microsoft.com/office/officeart/2008/layout/VerticalCurvedList"/>
    <dgm:cxn modelId="{39261F33-B050-4253-9321-ABE1A68CDA8E}" type="presParOf" srcId="{0D46186C-6EAE-46D5-A83B-A400171BA32D}" destId="{D385E343-F7A8-47B3-8882-6079CE65C9D6}" srcOrd="1" destOrd="0" presId="urn:microsoft.com/office/officeart/2008/layout/VerticalCurvedList"/>
    <dgm:cxn modelId="{C4D93F77-D030-4D38-8B70-DA2519B9A5BD}" type="presParOf" srcId="{0D46186C-6EAE-46D5-A83B-A400171BA32D}" destId="{40200580-D664-4653-B9A0-9816BBD28E15}" srcOrd="2" destOrd="0" presId="urn:microsoft.com/office/officeart/2008/layout/VerticalCurvedList"/>
    <dgm:cxn modelId="{A3A93AB9-690B-471F-B8C4-471ABCD4D59D}" type="presParOf" srcId="{0D46186C-6EAE-46D5-A83B-A400171BA32D}" destId="{CFABCFA7-D042-4FBF-B3E4-69C30489FB9D}" srcOrd="3" destOrd="0" presId="urn:microsoft.com/office/officeart/2008/layout/VerticalCurvedList"/>
    <dgm:cxn modelId="{0DDD2C4B-B76E-4788-BE83-C8D06E06AD4A}" type="presParOf" srcId="{5F0F4D6D-481C-47DC-BAC9-1147117428A2}" destId="{441116ED-DDC5-424D-9923-2DD57FE26AC3}" srcOrd="1" destOrd="0" presId="urn:microsoft.com/office/officeart/2008/layout/VerticalCurvedList"/>
    <dgm:cxn modelId="{C21A0134-007B-4F79-9669-A3464E79271D}" type="presParOf" srcId="{5F0F4D6D-481C-47DC-BAC9-1147117428A2}" destId="{D3022254-9C1F-4286-8364-BA5719AF132F}" srcOrd="2" destOrd="0" presId="urn:microsoft.com/office/officeart/2008/layout/VerticalCurvedList"/>
    <dgm:cxn modelId="{3D34BCFB-93AE-48CE-8939-1D725929EB36}" type="presParOf" srcId="{D3022254-9C1F-4286-8364-BA5719AF132F}" destId="{2526BEC1-C78D-4035-8EAC-BF878B5CD66C}" srcOrd="0" destOrd="0" presId="urn:microsoft.com/office/officeart/2008/layout/VerticalCurvedList"/>
    <dgm:cxn modelId="{F836EE35-A76A-4B82-BF38-6BEFF520D8CF}" type="presParOf" srcId="{5F0F4D6D-481C-47DC-BAC9-1147117428A2}" destId="{6146AE32-90BC-4E91-9C7A-F3E1BF21F4F3}" srcOrd="3" destOrd="0" presId="urn:microsoft.com/office/officeart/2008/layout/VerticalCurvedList"/>
    <dgm:cxn modelId="{9303C0A2-59CF-412E-92E5-3720812EBD15}" type="presParOf" srcId="{5F0F4D6D-481C-47DC-BAC9-1147117428A2}" destId="{E08EBDA6-D5AD-4FE3-AE11-8E5A84F8F364}" srcOrd="4" destOrd="0" presId="urn:microsoft.com/office/officeart/2008/layout/VerticalCurvedList"/>
    <dgm:cxn modelId="{350E71CD-D161-4C32-9061-8FEE742C7CCE}" type="presParOf" srcId="{E08EBDA6-D5AD-4FE3-AE11-8E5A84F8F364}" destId="{85205FBD-D5EF-4F4B-958B-2398EA5EA231}" srcOrd="0" destOrd="0" presId="urn:microsoft.com/office/officeart/2008/layout/VerticalCurvedList"/>
    <dgm:cxn modelId="{1CC1A957-875E-4324-BCBD-7BC03916BD08}" type="presParOf" srcId="{5F0F4D6D-481C-47DC-BAC9-1147117428A2}" destId="{B70DA37E-523E-4AC8-B6E9-3654DB3E98EE}" srcOrd="5" destOrd="0" presId="urn:microsoft.com/office/officeart/2008/layout/VerticalCurvedList"/>
    <dgm:cxn modelId="{40EB7765-DC60-4B60-A4EC-E243BB592D95}" type="presParOf" srcId="{5F0F4D6D-481C-47DC-BAC9-1147117428A2}" destId="{CCFB4AB6-47EE-4CDF-B346-A7D6A8E30B22}" srcOrd="6" destOrd="0" presId="urn:microsoft.com/office/officeart/2008/layout/VerticalCurvedList"/>
    <dgm:cxn modelId="{F570B035-653A-479B-81F9-BF5332502FE5}" type="presParOf" srcId="{CCFB4AB6-47EE-4CDF-B346-A7D6A8E30B22}" destId="{8A5AF394-0B6B-4FA1-8C8D-FD41E29396A8}" srcOrd="0" destOrd="0" presId="urn:microsoft.com/office/officeart/2008/layout/VerticalCurvedList"/>
    <dgm:cxn modelId="{3CFEB0C7-9D31-463E-A46D-48D9F4B1F731}" type="presParOf" srcId="{5F0F4D6D-481C-47DC-BAC9-1147117428A2}" destId="{86BEF03E-CD9E-4124-9B41-76C56395E037}" srcOrd="7" destOrd="0" presId="urn:microsoft.com/office/officeart/2008/layout/VerticalCurvedList"/>
    <dgm:cxn modelId="{9EE719C7-3703-446E-9940-994FF681416A}" type="presParOf" srcId="{5F0F4D6D-481C-47DC-BAC9-1147117428A2}" destId="{DB1D0605-738A-405B-8406-5F438B37841B}" srcOrd="8" destOrd="0" presId="urn:microsoft.com/office/officeart/2008/layout/VerticalCurvedList"/>
    <dgm:cxn modelId="{248D1EEA-7884-4B88-89BF-B5E074713394}" type="presParOf" srcId="{DB1D0605-738A-405B-8406-5F438B37841B}" destId="{1D1A4D5B-91D5-433A-B27E-E194F2132AE5}" srcOrd="0" destOrd="0" presId="urn:microsoft.com/office/officeart/2008/layout/VerticalCurvedList"/>
    <dgm:cxn modelId="{D4BA988B-AC01-4C91-9635-07D04F934AFD}" type="presParOf" srcId="{5F0F4D6D-481C-47DC-BAC9-1147117428A2}" destId="{5B4FFB5C-CC46-4624-B7D4-66762503C5C6}" srcOrd="9" destOrd="0" presId="urn:microsoft.com/office/officeart/2008/layout/VerticalCurvedList"/>
    <dgm:cxn modelId="{16418F39-7026-4676-AA52-ECBF7A475860}" type="presParOf" srcId="{5F0F4D6D-481C-47DC-BAC9-1147117428A2}" destId="{70B29594-38FE-47F4-99C7-D41C2C9FB8B7}" srcOrd="10" destOrd="0" presId="urn:microsoft.com/office/officeart/2008/layout/VerticalCurvedList"/>
    <dgm:cxn modelId="{1CC1A2CE-508F-436D-BF02-A8D6BF038865}" type="presParOf" srcId="{70B29594-38FE-47F4-99C7-D41C2C9FB8B7}" destId="{2E2688A8-93C0-4B10-848B-E2113CDF4CA1}" srcOrd="0" destOrd="0" presId="urn:microsoft.com/office/officeart/2008/layout/VerticalCurvedList"/>
    <dgm:cxn modelId="{0EAF92C6-E562-421B-9871-4A78CC07E45C}" type="presParOf" srcId="{5F0F4D6D-481C-47DC-BAC9-1147117428A2}" destId="{74D53306-2FED-448D-B353-9C1A594145FD}" srcOrd="11" destOrd="0" presId="urn:microsoft.com/office/officeart/2008/layout/VerticalCurvedList"/>
    <dgm:cxn modelId="{6C4BC8D5-878A-465C-B6C1-E57204E1AF49}" type="presParOf" srcId="{5F0F4D6D-481C-47DC-BAC9-1147117428A2}" destId="{8DA696A0-BF88-48A6-83B3-A477121DDBA8}" srcOrd="12" destOrd="0" presId="urn:microsoft.com/office/officeart/2008/layout/VerticalCurvedList"/>
    <dgm:cxn modelId="{80547038-117A-482B-83FC-7E8743921C39}" type="presParOf" srcId="{8DA696A0-BF88-48A6-83B3-A477121DDBA8}" destId="{816E53C6-C6B1-4AB6-9556-4CF6A5A747F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8C330E-27AC-45B5-9329-CAC3C2E6852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F78A4C-7F0F-44AD-9F6A-EFDAC999B8BC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400" dirty="0" smtClean="0"/>
            <a:t>Взрослые, больные хроническими неспецифическими заболеваниями органов дыхания, ЖКТ, мочеполовой системы</a:t>
          </a:r>
          <a:endParaRPr lang="ru-RU" sz="1400" dirty="0"/>
        </a:p>
      </dgm:t>
    </dgm:pt>
    <dgm:pt modelId="{8D9D39CA-44A8-4AE5-8B0D-E79B6394FB7F}" type="parTrans" cxnId="{628DDD02-6249-4D4E-8544-5BCA94AD4E58}">
      <dgm:prSet/>
      <dgm:spPr/>
      <dgm:t>
        <a:bodyPr/>
        <a:lstStyle/>
        <a:p>
          <a:endParaRPr lang="ru-RU"/>
        </a:p>
      </dgm:t>
    </dgm:pt>
    <dgm:pt modelId="{266983C7-F6F0-4F99-BE5C-A62E3C03063D}" type="sibTrans" cxnId="{628DDD02-6249-4D4E-8544-5BCA94AD4E58}">
      <dgm:prSet/>
      <dgm:spPr/>
      <dgm:t>
        <a:bodyPr/>
        <a:lstStyle/>
        <a:p>
          <a:endParaRPr lang="ru-RU"/>
        </a:p>
      </dgm:t>
    </dgm:pt>
    <dgm:pt modelId="{4A7DEC4A-8F8D-467D-929B-22D7724F2F11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/>
            <a:t>Взрослые, больные сахарным диабетом</a:t>
          </a:r>
          <a:endParaRPr lang="ru-RU" sz="1400" dirty="0"/>
        </a:p>
      </dgm:t>
    </dgm:pt>
    <dgm:pt modelId="{993A006E-B109-45B3-AEE0-AF31B8793488}" type="parTrans" cxnId="{E3A9C6BE-42F5-4093-AE8C-C0752F1BBFAB}">
      <dgm:prSet/>
      <dgm:spPr/>
      <dgm:t>
        <a:bodyPr/>
        <a:lstStyle/>
        <a:p>
          <a:endParaRPr lang="ru-RU"/>
        </a:p>
      </dgm:t>
    </dgm:pt>
    <dgm:pt modelId="{81B0A547-14D8-4303-9612-9629FC0B3C53}" type="sibTrans" cxnId="{E3A9C6BE-42F5-4093-AE8C-C0752F1BBFAB}">
      <dgm:prSet/>
      <dgm:spPr/>
      <dgm:t>
        <a:bodyPr/>
        <a:lstStyle/>
        <a:p>
          <a:endParaRPr lang="ru-RU"/>
        </a:p>
      </dgm:t>
    </dgm:pt>
    <dgm:pt modelId="{79947B53-09BA-478C-AF47-7D6C62A9FF66}">
      <dgm:prSet phldrT="[Текст]" custT="1"/>
      <dgm:spPr>
        <a:solidFill>
          <a:schemeClr val="accent3"/>
        </a:solidFill>
      </dgm:spPr>
      <dgm:t>
        <a:bodyPr/>
        <a:lstStyle/>
        <a:p>
          <a:r>
            <a:rPr lang="ru-RU" sz="1400" dirty="0" smtClean="0"/>
            <a:t>Взрослые, больные </a:t>
          </a:r>
          <a:r>
            <a:rPr lang="ru-RU" sz="1400" dirty="0" err="1" smtClean="0"/>
            <a:t>онкогематологическими</a:t>
          </a:r>
          <a:r>
            <a:rPr lang="ru-RU" sz="1400" dirty="0" smtClean="0"/>
            <a:t> заболеваниями</a:t>
          </a:r>
          <a:endParaRPr lang="ru-RU" sz="1400" dirty="0"/>
        </a:p>
      </dgm:t>
    </dgm:pt>
    <dgm:pt modelId="{474AB5F3-E4EA-4A84-AB27-D4F9E563F6B5}" type="parTrans" cxnId="{B65CBFF2-F5C8-459B-A40B-2F1BF6DC3049}">
      <dgm:prSet/>
      <dgm:spPr/>
      <dgm:t>
        <a:bodyPr/>
        <a:lstStyle/>
        <a:p>
          <a:endParaRPr lang="ru-RU"/>
        </a:p>
      </dgm:t>
    </dgm:pt>
    <dgm:pt modelId="{C98F8416-5112-42B7-AEB2-6942A92F6ADC}" type="sibTrans" cxnId="{B65CBFF2-F5C8-459B-A40B-2F1BF6DC3049}">
      <dgm:prSet/>
      <dgm:spPr/>
      <dgm:t>
        <a:bodyPr/>
        <a:lstStyle/>
        <a:p>
          <a:endParaRPr lang="ru-RU"/>
        </a:p>
      </dgm:t>
    </dgm:pt>
    <dgm:pt modelId="{041EADEA-EE51-443E-A8FF-3BF9E1A5D74A}">
      <dgm:prSet phldrT="[Текст]" custT="1"/>
      <dgm:spPr>
        <a:solidFill>
          <a:schemeClr val="accent6"/>
        </a:solidFill>
      </dgm:spPr>
      <dgm:t>
        <a:bodyPr/>
        <a:lstStyle/>
        <a:p>
          <a:r>
            <a:rPr lang="ru-RU" sz="1200" dirty="0" smtClean="0"/>
            <a:t>Взрослые, получающие кортикостероидную, лучевую, цитостатическую и </a:t>
          </a:r>
          <a:r>
            <a:rPr lang="ru-RU" sz="1200" dirty="0" err="1" smtClean="0"/>
            <a:t>иммуносупрессивную</a:t>
          </a:r>
          <a:r>
            <a:rPr lang="ru-RU" sz="1200" dirty="0" smtClean="0"/>
            <a:t> терапию</a:t>
          </a:r>
          <a:endParaRPr lang="ru-RU" sz="1200" dirty="0"/>
        </a:p>
      </dgm:t>
    </dgm:pt>
    <dgm:pt modelId="{611DB688-5ECF-4B01-9423-6447E56E2011}" type="parTrans" cxnId="{6223E591-AA38-4917-984F-21CBBE827EE9}">
      <dgm:prSet/>
      <dgm:spPr/>
      <dgm:t>
        <a:bodyPr/>
        <a:lstStyle/>
        <a:p>
          <a:endParaRPr lang="ru-RU"/>
        </a:p>
      </dgm:t>
    </dgm:pt>
    <dgm:pt modelId="{A5F2A286-6AEC-4E25-826F-BC39580DD923}" type="sibTrans" cxnId="{6223E591-AA38-4917-984F-21CBBE827EE9}">
      <dgm:prSet/>
      <dgm:spPr/>
      <dgm:t>
        <a:bodyPr/>
        <a:lstStyle/>
        <a:p>
          <a:endParaRPr lang="ru-RU"/>
        </a:p>
      </dgm:t>
    </dgm:pt>
    <dgm:pt modelId="{E7D644B8-9F8C-40C2-A908-897C2D8C2560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200" dirty="0" smtClean="0"/>
            <a:t>Работники медицинских, образовательных организаций, оздоровительных и спортивных организаций для детей</a:t>
          </a:r>
          <a:endParaRPr lang="ru-RU" sz="1200" dirty="0"/>
        </a:p>
      </dgm:t>
    </dgm:pt>
    <dgm:pt modelId="{4423BE00-6CCD-4202-8A43-9001EBAC968A}" type="parTrans" cxnId="{7D9CC881-1924-4636-98AA-BEAE8A70E9F1}">
      <dgm:prSet/>
      <dgm:spPr/>
      <dgm:t>
        <a:bodyPr/>
        <a:lstStyle/>
        <a:p>
          <a:endParaRPr lang="ru-RU"/>
        </a:p>
      </dgm:t>
    </dgm:pt>
    <dgm:pt modelId="{371B55A9-DED2-4038-BDD3-E946B27F75BC}" type="sibTrans" cxnId="{7D9CC881-1924-4636-98AA-BEAE8A70E9F1}">
      <dgm:prSet/>
      <dgm:spPr/>
      <dgm:t>
        <a:bodyPr/>
        <a:lstStyle/>
        <a:p>
          <a:endParaRPr lang="ru-RU"/>
        </a:p>
      </dgm:t>
    </dgm:pt>
    <dgm:pt modelId="{CA0F595C-64F0-46D7-A323-849CC91E25B5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dirty="0" smtClean="0"/>
            <a:t>Работники организаций сооружений по переработке и реализации пищевых продуктов, организаций бытового обслуживания населения, водопроводных сооружений</a:t>
          </a:r>
          <a:endParaRPr lang="ru-RU" sz="1200" dirty="0"/>
        </a:p>
      </dgm:t>
    </dgm:pt>
    <dgm:pt modelId="{501EC462-9C93-41E6-AB6A-D9A1841F2050}" type="parTrans" cxnId="{F2C70CDA-26FE-4B42-9BB4-C45A547389FC}">
      <dgm:prSet/>
      <dgm:spPr/>
      <dgm:t>
        <a:bodyPr/>
        <a:lstStyle/>
        <a:p>
          <a:endParaRPr lang="ru-RU"/>
        </a:p>
      </dgm:t>
    </dgm:pt>
    <dgm:pt modelId="{C1416CBE-FE4C-49E8-BB96-1058BC6A8159}" type="sibTrans" cxnId="{F2C70CDA-26FE-4B42-9BB4-C45A547389FC}">
      <dgm:prSet/>
      <dgm:spPr/>
      <dgm:t>
        <a:bodyPr/>
        <a:lstStyle/>
        <a:p>
          <a:endParaRPr lang="ru-RU"/>
        </a:p>
      </dgm:t>
    </dgm:pt>
    <dgm:pt modelId="{DB7F3448-E03B-44E3-AA39-D498CB7A59D7}" type="pres">
      <dgm:prSet presAssocID="{468C330E-27AC-45B5-9329-CAC3C2E685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8776B8-CDCA-4705-A4F4-12B3E2605EDB}" type="pres">
      <dgm:prSet presAssocID="{2CF78A4C-7F0F-44AD-9F6A-EFDAC999B8B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CBC7C5-3521-4893-B079-05F03E244E6A}" type="pres">
      <dgm:prSet presAssocID="{266983C7-F6F0-4F99-BE5C-A62E3C03063D}" presName="sibTrans" presStyleCnt="0"/>
      <dgm:spPr/>
    </dgm:pt>
    <dgm:pt modelId="{B4CF8286-CB0F-4727-A767-4BD9C0367684}" type="pres">
      <dgm:prSet presAssocID="{4A7DEC4A-8F8D-467D-929B-22D7724F2F1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A616A-B4CC-434B-807D-3D8BE8B9B01E}" type="pres">
      <dgm:prSet presAssocID="{81B0A547-14D8-4303-9612-9629FC0B3C53}" presName="sibTrans" presStyleCnt="0"/>
      <dgm:spPr/>
    </dgm:pt>
    <dgm:pt modelId="{2E6B0200-2A60-44BF-AC13-481E649E5E6A}" type="pres">
      <dgm:prSet presAssocID="{79947B53-09BA-478C-AF47-7D6C62A9FF6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F078D3-A691-4D06-BBBA-A4738CCE78FA}" type="pres">
      <dgm:prSet presAssocID="{C98F8416-5112-42B7-AEB2-6942A92F6ADC}" presName="sibTrans" presStyleCnt="0"/>
      <dgm:spPr/>
    </dgm:pt>
    <dgm:pt modelId="{565F5BFB-0B3C-445A-AE92-DB9D11A0FFA0}" type="pres">
      <dgm:prSet presAssocID="{041EADEA-EE51-443E-A8FF-3BF9E1A5D74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D5342-36F4-4FEB-910D-D8A4CE21FE10}" type="pres">
      <dgm:prSet presAssocID="{A5F2A286-6AEC-4E25-826F-BC39580DD923}" presName="sibTrans" presStyleCnt="0"/>
      <dgm:spPr/>
    </dgm:pt>
    <dgm:pt modelId="{4E1F5D6A-0877-4A45-9696-B7B0D3A32A55}" type="pres">
      <dgm:prSet presAssocID="{E7D644B8-9F8C-40C2-A908-897C2D8C256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C3680-4109-4454-8658-F66F97122C82}" type="pres">
      <dgm:prSet presAssocID="{371B55A9-DED2-4038-BDD3-E946B27F75BC}" presName="sibTrans" presStyleCnt="0"/>
      <dgm:spPr/>
    </dgm:pt>
    <dgm:pt modelId="{7DC94B21-E382-495F-BE5A-E3A28E6CD8B4}" type="pres">
      <dgm:prSet presAssocID="{CA0F595C-64F0-46D7-A323-849CC91E25B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C70CDA-26FE-4B42-9BB4-C45A547389FC}" srcId="{468C330E-27AC-45B5-9329-CAC3C2E68524}" destId="{CA0F595C-64F0-46D7-A323-849CC91E25B5}" srcOrd="5" destOrd="0" parTransId="{501EC462-9C93-41E6-AB6A-D9A1841F2050}" sibTransId="{C1416CBE-FE4C-49E8-BB96-1058BC6A8159}"/>
    <dgm:cxn modelId="{03DE4894-4496-4D54-AB12-47E9191D8BB3}" type="presOf" srcId="{CA0F595C-64F0-46D7-A323-849CC91E25B5}" destId="{7DC94B21-E382-495F-BE5A-E3A28E6CD8B4}" srcOrd="0" destOrd="0" presId="urn:microsoft.com/office/officeart/2005/8/layout/default"/>
    <dgm:cxn modelId="{2C6F9A8D-B47A-4016-8D59-80C05B464A68}" type="presOf" srcId="{E7D644B8-9F8C-40C2-A908-897C2D8C2560}" destId="{4E1F5D6A-0877-4A45-9696-B7B0D3A32A55}" srcOrd="0" destOrd="0" presId="urn:microsoft.com/office/officeart/2005/8/layout/default"/>
    <dgm:cxn modelId="{D9511302-97D8-4F02-8B56-5D5A14CD6703}" type="presOf" srcId="{041EADEA-EE51-443E-A8FF-3BF9E1A5D74A}" destId="{565F5BFB-0B3C-445A-AE92-DB9D11A0FFA0}" srcOrd="0" destOrd="0" presId="urn:microsoft.com/office/officeart/2005/8/layout/default"/>
    <dgm:cxn modelId="{B1FBC6B2-0788-4CAF-BE4C-7FEE37861D3F}" type="presOf" srcId="{4A7DEC4A-8F8D-467D-929B-22D7724F2F11}" destId="{B4CF8286-CB0F-4727-A767-4BD9C0367684}" srcOrd="0" destOrd="0" presId="urn:microsoft.com/office/officeart/2005/8/layout/default"/>
    <dgm:cxn modelId="{19242AC9-32A0-4832-9BE8-2492597E7575}" type="presOf" srcId="{79947B53-09BA-478C-AF47-7D6C62A9FF66}" destId="{2E6B0200-2A60-44BF-AC13-481E649E5E6A}" srcOrd="0" destOrd="0" presId="urn:microsoft.com/office/officeart/2005/8/layout/default"/>
    <dgm:cxn modelId="{B65CBFF2-F5C8-459B-A40B-2F1BF6DC3049}" srcId="{468C330E-27AC-45B5-9329-CAC3C2E68524}" destId="{79947B53-09BA-478C-AF47-7D6C62A9FF66}" srcOrd="2" destOrd="0" parTransId="{474AB5F3-E4EA-4A84-AB27-D4F9E563F6B5}" sibTransId="{C98F8416-5112-42B7-AEB2-6942A92F6ADC}"/>
    <dgm:cxn modelId="{093986DD-CC8B-4932-80ED-019D05CC73E6}" type="presOf" srcId="{2CF78A4C-7F0F-44AD-9F6A-EFDAC999B8BC}" destId="{E28776B8-CDCA-4705-A4F4-12B3E2605EDB}" srcOrd="0" destOrd="0" presId="urn:microsoft.com/office/officeart/2005/8/layout/default"/>
    <dgm:cxn modelId="{628DDD02-6249-4D4E-8544-5BCA94AD4E58}" srcId="{468C330E-27AC-45B5-9329-CAC3C2E68524}" destId="{2CF78A4C-7F0F-44AD-9F6A-EFDAC999B8BC}" srcOrd="0" destOrd="0" parTransId="{8D9D39CA-44A8-4AE5-8B0D-E79B6394FB7F}" sibTransId="{266983C7-F6F0-4F99-BE5C-A62E3C03063D}"/>
    <dgm:cxn modelId="{E3A9C6BE-42F5-4093-AE8C-C0752F1BBFAB}" srcId="{468C330E-27AC-45B5-9329-CAC3C2E68524}" destId="{4A7DEC4A-8F8D-467D-929B-22D7724F2F11}" srcOrd="1" destOrd="0" parTransId="{993A006E-B109-45B3-AEE0-AF31B8793488}" sibTransId="{81B0A547-14D8-4303-9612-9629FC0B3C53}"/>
    <dgm:cxn modelId="{6223E591-AA38-4917-984F-21CBBE827EE9}" srcId="{468C330E-27AC-45B5-9329-CAC3C2E68524}" destId="{041EADEA-EE51-443E-A8FF-3BF9E1A5D74A}" srcOrd="3" destOrd="0" parTransId="{611DB688-5ECF-4B01-9423-6447E56E2011}" sibTransId="{A5F2A286-6AEC-4E25-826F-BC39580DD923}"/>
    <dgm:cxn modelId="{18A2EA57-322D-4B6E-B1E6-96F7B65A42FF}" type="presOf" srcId="{468C330E-27AC-45B5-9329-CAC3C2E68524}" destId="{DB7F3448-E03B-44E3-AA39-D498CB7A59D7}" srcOrd="0" destOrd="0" presId="urn:microsoft.com/office/officeart/2005/8/layout/default"/>
    <dgm:cxn modelId="{7D9CC881-1924-4636-98AA-BEAE8A70E9F1}" srcId="{468C330E-27AC-45B5-9329-CAC3C2E68524}" destId="{E7D644B8-9F8C-40C2-A908-897C2D8C2560}" srcOrd="4" destOrd="0" parTransId="{4423BE00-6CCD-4202-8A43-9001EBAC968A}" sibTransId="{371B55A9-DED2-4038-BDD3-E946B27F75BC}"/>
    <dgm:cxn modelId="{DE577563-0584-4538-B588-13076A051BD5}" type="presParOf" srcId="{DB7F3448-E03B-44E3-AA39-D498CB7A59D7}" destId="{E28776B8-CDCA-4705-A4F4-12B3E2605EDB}" srcOrd="0" destOrd="0" presId="urn:microsoft.com/office/officeart/2005/8/layout/default"/>
    <dgm:cxn modelId="{34A385B9-FB4F-41D3-8C48-BC2D2E35A8ED}" type="presParOf" srcId="{DB7F3448-E03B-44E3-AA39-D498CB7A59D7}" destId="{44CBC7C5-3521-4893-B079-05F03E244E6A}" srcOrd="1" destOrd="0" presId="urn:microsoft.com/office/officeart/2005/8/layout/default"/>
    <dgm:cxn modelId="{3B8E827D-0554-4B2A-92A3-0247C2EFB145}" type="presParOf" srcId="{DB7F3448-E03B-44E3-AA39-D498CB7A59D7}" destId="{B4CF8286-CB0F-4727-A767-4BD9C0367684}" srcOrd="2" destOrd="0" presId="urn:microsoft.com/office/officeart/2005/8/layout/default"/>
    <dgm:cxn modelId="{267BC3A7-4902-4877-9203-9A63B85D6501}" type="presParOf" srcId="{DB7F3448-E03B-44E3-AA39-D498CB7A59D7}" destId="{694A616A-B4CC-434B-807D-3D8BE8B9B01E}" srcOrd="3" destOrd="0" presId="urn:microsoft.com/office/officeart/2005/8/layout/default"/>
    <dgm:cxn modelId="{401D444E-E29E-43B8-8FA3-D886A699482F}" type="presParOf" srcId="{DB7F3448-E03B-44E3-AA39-D498CB7A59D7}" destId="{2E6B0200-2A60-44BF-AC13-481E649E5E6A}" srcOrd="4" destOrd="0" presId="urn:microsoft.com/office/officeart/2005/8/layout/default"/>
    <dgm:cxn modelId="{E3A90663-9799-46B5-AB87-D859F8B36175}" type="presParOf" srcId="{DB7F3448-E03B-44E3-AA39-D498CB7A59D7}" destId="{D3F078D3-A691-4D06-BBBA-A4738CCE78FA}" srcOrd="5" destOrd="0" presId="urn:microsoft.com/office/officeart/2005/8/layout/default"/>
    <dgm:cxn modelId="{B5D444D7-20EB-415B-80FB-88C2601E9614}" type="presParOf" srcId="{DB7F3448-E03B-44E3-AA39-D498CB7A59D7}" destId="{565F5BFB-0B3C-445A-AE92-DB9D11A0FFA0}" srcOrd="6" destOrd="0" presId="urn:microsoft.com/office/officeart/2005/8/layout/default"/>
    <dgm:cxn modelId="{3386ABC9-5220-4151-B0BF-6CAD25668E2A}" type="presParOf" srcId="{DB7F3448-E03B-44E3-AA39-D498CB7A59D7}" destId="{6BAD5342-36F4-4FEB-910D-D8A4CE21FE10}" srcOrd="7" destOrd="0" presId="urn:microsoft.com/office/officeart/2005/8/layout/default"/>
    <dgm:cxn modelId="{76616711-9125-4992-9A84-3B464E5DF1F7}" type="presParOf" srcId="{DB7F3448-E03B-44E3-AA39-D498CB7A59D7}" destId="{4E1F5D6A-0877-4A45-9696-B7B0D3A32A55}" srcOrd="8" destOrd="0" presId="urn:microsoft.com/office/officeart/2005/8/layout/default"/>
    <dgm:cxn modelId="{ED6DCDD7-4CEE-4A32-9B37-88085D74698F}" type="presParOf" srcId="{DB7F3448-E03B-44E3-AA39-D498CB7A59D7}" destId="{0E0C3680-4109-4454-8658-F66F97122C82}" srcOrd="9" destOrd="0" presId="urn:microsoft.com/office/officeart/2005/8/layout/default"/>
    <dgm:cxn modelId="{DC444A0C-7E09-46FF-9B86-B3D4DE9DEDB2}" type="presParOf" srcId="{DB7F3448-E03B-44E3-AA39-D498CB7A59D7}" destId="{7DC94B21-E382-495F-BE5A-E3A28E6CD8B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3812C-7DAA-4071-A9BA-E68A1D2C7C12}">
      <dsp:nvSpPr>
        <dsp:cNvPr id="0" name=""/>
        <dsp:cNvSpPr/>
      </dsp:nvSpPr>
      <dsp:spPr>
        <a:xfrm>
          <a:off x="0" y="3187"/>
          <a:ext cx="80650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7D023-4AD8-40F5-83C2-C0045C9E71FC}">
      <dsp:nvSpPr>
        <dsp:cNvPr id="0" name=""/>
        <dsp:cNvSpPr/>
      </dsp:nvSpPr>
      <dsp:spPr>
        <a:xfrm>
          <a:off x="0" y="3187"/>
          <a:ext cx="8065008" cy="687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Инфекционное заболевание, вызванное микобактериями туберкулеза (МБТ). Туберкулез является воздушно-капельной инфекцией</a:t>
          </a:r>
          <a:endParaRPr lang="ru-RU" sz="1600" kern="1200" dirty="0"/>
        </a:p>
      </dsp:txBody>
      <dsp:txXfrm>
        <a:off x="0" y="3187"/>
        <a:ext cx="8065008" cy="687585"/>
      </dsp:txXfrm>
    </dsp:sp>
    <dsp:sp modelId="{E7F643A2-674B-4FFB-A9B9-E777141AE342}">
      <dsp:nvSpPr>
        <dsp:cNvPr id="0" name=""/>
        <dsp:cNvSpPr/>
      </dsp:nvSpPr>
      <dsp:spPr>
        <a:xfrm>
          <a:off x="0" y="690773"/>
          <a:ext cx="80650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0246B-7715-461F-9B70-2B881C917719}">
      <dsp:nvSpPr>
        <dsp:cNvPr id="0" name=""/>
        <dsp:cNvSpPr/>
      </dsp:nvSpPr>
      <dsp:spPr>
        <a:xfrm>
          <a:off x="0" y="690773"/>
          <a:ext cx="8057132" cy="1127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Больной человек выделяет МБТ при кашле, чихании, разговоре. МБТ могут попасть в организм здорового человека, но инфицирование не всегда приводит к заболеванию! Это зависит от количества МБТ, попавших в организм и состояния иммунитета. Только 10% инфицированных МБТ людей заболевает туберкулезом </a:t>
          </a:r>
          <a:endParaRPr lang="ru-RU" sz="1600" kern="1200" dirty="0"/>
        </a:p>
      </dsp:txBody>
      <dsp:txXfrm>
        <a:off x="0" y="690773"/>
        <a:ext cx="8057132" cy="1127695"/>
      </dsp:txXfrm>
    </dsp:sp>
    <dsp:sp modelId="{14CAB951-E87D-4387-9C40-24FE1D717E5E}">
      <dsp:nvSpPr>
        <dsp:cNvPr id="0" name=""/>
        <dsp:cNvSpPr/>
      </dsp:nvSpPr>
      <dsp:spPr>
        <a:xfrm>
          <a:off x="0" y="1818469"/>
          <a:ext cx="80650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F170E-8A70-4E59-84CA-C256A3B4AD67}">
      <dsp:nvSpPr>
        <dsp:cNvPr id="0" name=""/>
        <dsp:cNvSpPr/>
      </dsp:nvSpPr>
      <dsp:spPr>
        <a:xfrm>
          <a:off x="0" y="1818469"/>
          <a:ext cx="8065008" cy="687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МБТ могут поражать любые органы и ткани человека, за исключением ногтей и волос</a:t>
          </a:r>
          <a:endParaRPr lang="ru-RU" sz="1600" kern="1200" dirty="0"/>
        </a:p>
      </dsp:txBody>
      <dsp:txXfrm>
        <a:off x="0" y="1818469"/>
        <a:ext cx="8065008" cy="687585"/>
      </dsp:txXfrm>
    </dsp:sp>
    <dsp:sp modelId="{7D3D54B1-32ED-413B-854B-C0AFF2251246}">
      <dsp:nvSpPr>
        <dsp:cNvPr id="0" name=""/>
        <dsp:cNvSpPr/>
      </dsp:nvSpPr>
      <dsp:spPr>
        <a:xfrm>
          <a:off x="0" y="2506055"/>
          <a:ext cx="80650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1E2938-B29E-4F30-B6DE-6F8134875179}">
      <dsp:nvSpPr>
        <dsp:cNvPr id="0" name=""/>
        <dsp:cNvSpPr/>
      </dsp:nvSpPr>
      <dsp:spPr>
        <a:xfrm>
          <a:off x="0" y="2506055"/>
          <a:ext cx="8065008" cy="687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Наиболее опасен для окружающих пациент с туберкулезом органов дыхания. Легче всего заразиться в тесном контакте, при ежедневном общении (члены семьи, друзья, знакомые, сослуживцы)</a:t>
          </a:r>
          <a:endParaRPr lang="ru-RU" sz="1600" kern="1200" dirty="0"/>
        </a:p>
      </dsp:txBody>
      <dsp:txXfrm>
        <a:off x="0" y="2506055"/>
        <a:ext cx="8065008" cy="687585"/>
      </dsp:txXfrm>
    </dsp:sp>
    <dsp:sp modelId="{7E857412-76CE-4040-A0F7-FC9AC8AD739D}">
      <dsp:nvSpPr>
        <dsp:cNvPr id="0" name=""/>
        <dsp:cNvSpPr/>
      </dsp:nvSpPr>
      <dsp:spPr>
        <a:xfrm>
          <a:off x="0" y="3193640"/>
          <a:ext cx="80650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93B8BD-116F-4E77-A351-EED8BDA99F34}">
      <dsp:nvSpPr>
        <dsp:cNvPr id="0" name=""/>
        <dsp:cNvSpPr/>
      </dsp:nvSpPr>
      <dsp:spPr>
        <a:xfrm>
          <a:off x="0" y="3193640"/>
          <a:ext cx="8065008" cy="687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Первичное обследование на туберкулез осуществляют врачи общей лечебной сети. Для постановки диагноза необходимо углубленное обследование (рентгенологическое, тест с туберкулезным аллергеном, анализ мокроты)</a:t>
          </a:r>
          <a:endParaRPr lang="ru-RU" sz="1600" kern="1200" dirty="0"/>
        </a:p>
      </dsp:txBody>
      <dsp:txXfrm>
        <a:off x="0" y="3193640"/>
        <a:ext cx="8065008" cy="687585"/>
      </dsp:txXfrm>
    </dsp:sp>
    <dsp:sp modelId="{A8B1EED8-F257-4741-B513-77B30CCDD57F}">
      <dsp:nvSpPr>
        <dsp:cNvPr id="0" name=""/>
        <dsp:cNvSpPr/>
      </dsp:nvSpPr>
      <dsp:spPr>
        <a:xfrm>
          <a:off x="0" y="3881226"/>
          <a:ext cx="80650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78FD6-3E7D-44E2-9A8C-F92CE346E9F2}">
      <dsp:nvSpPr>
        <dsp:cNvPr id="0" name=""/>
        <dsp:cNvSpPr/>
      </dsp:nvSpPr>
      <dsp:spPr>
        <a:xfrm>
          <a:off x="0" y="3881226"/>
          <a:ext cx="8065008" cy="687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Лечение туберкулеза осуществляют врачи-фтизиатры в специализированных противотуберкулезных медицинских учреждениях</a:t>
          </a:r>
          <a:endParaRPr lang="ru-RU" sz="1600" kern="1200" dirty="0"/>
        </a:p>
      </dsp:txBody>
      <dsp:txXfrm>
        <a:off x="0" y="3881226"/>
        <a:ext cx="8065008" cy="6875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5E343-F7A8-47B3-8882-6079CE65C9D6}">
      <dsp:nvSpPr>
        <dsp:cNvPr id="0" name=""/>
        <dsp:cNvSpPr/>
      </dsp:nvSpPr>
      <dsp:spPr>
        <a:xfrm>
          <a:off x="-5738601" y="-878885"/>
          <a:ext cx="6836173" cy="6836173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rgbClr val="00CCCC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116ED-DDC5-424D-9923-2DD57FE26AC3}">
      <dsp:nvSpPr>
        <dsp:cNvPr id="0" name=""/>
        <dsp:cNvSpPr/>
      </dsp:nvSpPr>
      <dsp:spPr>
        <a:xfrm>
          <a:off x="356249" y="230864"/>
          <a:ext cx="7388848" cy="461525"/>
        </a:xfrm>
        <a:prstGeom prst="rect">
          <a:avLst/>
        </a:prstGeom>
        <a:solidFill>
          <a:srgbClr val="FF6699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Кашель в течение 3-х недель и более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356249" y="230864"/>
        <a:ext cx="7388848" cy="461525"/>
      </dsp:txXfrm>
    </dsp:sp>
    <dsp:sp modelId="{2526BEC1-C78D-4035-8EAC-BF878B5CD66C}">
      <dsp:nvSpPr>
        <dsp:cNvPr id="0" name=""/>
        <dsp:cNvSpPr/>
      </dsp:nvSpPr>
      <dsp:spPr>
        <a:xfrm>
          <a:off x="67796" y="173173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46AE32-90BC-4E91-9C7A-F3E1BF21F4F3}">
      <dsp:nvSpPr>
        <dsp:cNvPr id="0" name=""/>
        <dsp:cNvSpPr/>
      </dsp:nvSpPr>
      <dsp:spPr>
        <a:xfrm>
          <a:off x="774202" y="923558"/>
          <a:ext cx="6970895" cy="461525"/>
        </a:xfrm>
        <a:prstGeom prst="rect">
          <a:avLst/>
        </a:prstGeom>
        <a:solidFill>
          <a:srgbClr val="FF6699">
            <a:hueOff val="-1599999"/>
            <a:satOff val="0"/>
            <a:lumOff val="-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Боли в грудной клетке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774202" y="923558"/>
        <a:ext cx="6970895" cy="461525"/>
      </dsp:txXfrm>
    </dsp:sp>
    <dsp:sp modelId="{85205FBD-D5EF-4F4B-958B-2398EA5EA231}">
      <dsp:nvSpPr>
        <dsp:cNvPr id="0" name=""/>
        <dsp:cNvSpPr/>
      </dsp:nvSpPr>
      <dsp:spPr>
        <a:xfrm>
          <a:off x="485749" y="865867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1599999"/>
              <a:satOff val="0"/>
              <a:lumOff val="-5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0DA37E-523E-4AC8-B6E9-3654DB3E98EE}">
      <dsp:nvSpPr>
        <dsp:cNvPr id="0" name=""/>
        <dsp:cNvSpPr/>
      </dsp:nvSpPr>
      <dsp:spPr>
        <a:xfrm>
          <a:off x="1003238" y="1615744"/>
          <a:ext cx="6741859" cy="461525"/>
        </a:xfrm>
        <a:prstGeom prst="rect">
          <a:avLst/>
        </a:prstGeom>
        <a:solidFill>
          <a:srgbClr val="FF6699">
            <a:hueOff val="-3199998"/>
            <a:satOff val="0"/>
            <a:lumOff val="-1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Кровохарканье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1003238" y="1615744"/>
        <a:ext cx="6741859" cy="461525"/>
      </dsp:txXfrm>
    </dsp:sp>
    <dsp:sp modelId="{8A5AF394-0B6B-4FA1-8C8D-FD41E29396A8}">
      <dsp:nvSpPr>
        <dsp:cNvPr id="0" name=""/>
        <dsp:cNvSpPr/>
      </dsp:nvSpPr>
      <dsp:spPr>
        <a:xfrm>
          <a:off x="714785" y="1558054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3199998"/>
              <a:satOff val="0"/>
              <a:lumOff val="-10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EF03E-CD9E-4124-9B41-76C56395E037}">
      <dsp:nvSpPr>
        <dsp:cNvPr id="0" name=""/>
        <dsp:cNvSpPr/>
      </dsp:nvSpPr>
      <dsp:spPr>
        <a:xfrm>
          <a:off x="1076367" y="2308438"/>
          <a:ext cx="6668730" cy="461525"/>
        </a:xfrm>
        <a:prstGeom prst="rect">
          <a:avLst/>
        </a:prstGeom>
        <a:solidFill>
          <a:srgbClr val="FF6699">
            <a:hueOff val="-4799996"/>
            <a:satOff val="0"/>
            <a:lumOff val="-1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Общее недомогание и слабость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1076367" y="2308438"/>
        <a:ext cx="6668730" cy="461525"/>
      </dsp:txXfrm>
    </dsp:sp>
    <dsp:sp modelId="{1D1A4D5B-91D5-433A-B27E-E194F2132AE5}">
      <dsp:nvSpPr>
        <dsp:cNvPr id="0" name=""/>
        <dsp:cNvSpPr/>
      </dsp:nvSpPr>
      <dsp:spPr>
        <a:xfrm>
          <a:off x="787914" y="2250748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4799996"/>
              <a:satOff val="0"/>
              <a:lumOff val="-15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4FFB5C-CC46-4624-B7D4-66762503C5C6}">
      <dsp:nvSpPr>
        <dsp:cNvPr id="0" name=""/>
        <dsp:cNvSpPr/>
      </dsp:nvSpPr>
      <dsp:spPr>
        <a:xfrm>
          <a:off x="1003238" y="3001133"/>
          <a:ext cx="6741859" cy="461525"/>
        </a:xfrm>
        <a:prstGeom prst="rect">
          <a:avLst/>
        </a:prstGeo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Потеря веса, потеря аппетита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1003238" y="3001133"/>
        <a:ext cx="6741859" cy="461525"/>
      </dsp:txXfrm>
    </dsp:sp>
    <dsp:sp modelId="{2E2688A8-93C0-4B10-848B-E2113CDF4CA1}">
      <dsp:nvSpPr>
        <dsp:cNvPr id="0" name=""/>
        <dsp:cNvSpPr/>
      </dsp:nvSpPr>
      <dsp:spPr>
        <a:xfrm>
          <a:off x="714785" y="2943442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6399995"/>
              <a:satOff val="0"/>
              <a:lumOff val="-20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53306-2FED-448D-B353-9C1A594145FD}">
      <dsp:nvSpPr>
        <dsp:cNvPr id="0" name=""/>
        <dsp:cNvSpPr/>
      </dsp:nvSpPr>
      <dsp:spPr>
        <a:xfrm>
          <a:off x="774202" y="3693319"/>
          <a:ext cx="6970895" cy="461525"/>
        </a:xfrm>
        <a:prstGeom prst="rect">
          <a:avLst/>
        </a:prstGeo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Периодическое повышение  температуры тела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774202" y="3693319"/>
        <a:ext cx="6970895" cy="461525"/>
      </dsp:txXfrm>
    </dsp:sp>
    <dsp:sp modelId="{816E53C6-C6B1-4AB6-9556-4CF6A5A747F4}">
      <dsp:nvSpPr>
        <dsp:cNvPr id="0" name=""/>
        <dsp:cNvSpPr/>
      </dsp:nvSpPr>
      <dsp:spPr>
        <a:xfrm>
          <a:off x="485749" y="3635628"/>
          <a:ext cx="576906" cy="5769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7999993"/>
              <a:satOff val="0"/>
              <a:lumOff val="-25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002E4C-C035-420A-99E6-106E65B4D313}">
      <dsp:nvSpPr>
        <dsp:cNvPr id="0" name=""/>
        <dsp:cNvSpPr/>
      </dsp:nvSpPr>
      <dsp:spPr>
        <a:xfrm>
          <a:off x="356249" y="4386013"/>
          <a:ext cx="7388848" cy="461525"/>
        </a:xfrm>
        <a:prstGeom prst="rect">
          <a:avLst/>
        </a:prstGeom>
        <a:solidFill>
          <a:srgbClr val="FF6699">
            <a:hueOff val="-9599993"/>
            <a:satOff val="0"/>
            <a:lumOff val="-3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6336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Потливость по ночам</a:t>
          </a:r>
          <a:endParaRPr lang="ru-RU" sz="23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356249" y="4386013"/>
        <a:ext cx="7388848" cy="461525"/>
      </dsp:txXfrm>
    </dsp:sp>
    <dsp:sp modelId="{B16E8BD6-79DC-45EE-9018-CADD9411B73F}">
      <dsp:nvSpPr>
        <dsp:cNvPr id="0" name=""/>
        <dsp:cNvSpPr/>
      </dsp:nvSpPr>
      <dsp:spPr>
        <a:xfrm>
          <a:off x="67796" y="4328322"/>
          <a:ext cx="576906" cy="576906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9599993"/>
              <a:satOff val="0"/>
              <a:lumOff val="-30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5E343-F7A8-47B3-8882-6079CE65C9D6}">
      <dsp:nvSpPr>
        <dsp:cNvPr id="0" name=""/>
        <dsp:cNvSpPr/>
      </dsp:nvSpPr>
      <dsp:spPr>
        <a:xfrm>
          <a:off x="-5222280" y="-799872"/>
          <a:ext cx="6218769" cy="6218769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2700" cap="flat" cmpd="sng" algn="ctr">
          <a:solidFill>
            <a:srgbClr val="00CCCC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116ED-DDC5-424D-9923-2DD57FE26AC3}">
      <dsp:nvSpPr>
        <dsp:cNvPr id="0" name=""/>
        <dsp:cNvSpPr/>
      </dsp:nvSpPr>
      <dsp:spPr>
        <a:xfrm>
          <a:off x="371621" y="243237"/>
          <a:ext cx="6722872" cy="486290"/>
        </a:xfrm>
        <a:prstGeom prst="rect">
          <a:avLst/>
        </a:prstGeom>
        <a:solidFill>
          <a:srgbClr val="FF6699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93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Вакцинация БЦЖ (при рождении, в 7 лет)</a:t>
          </a:r>
          <a:endParaRPr lang="ru-RU" sz="18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371621" y="243237"/>
        <a:ext cx="6722872" cy="486290"/>
      </dsp:txXfrm>
    </dsp:sp>
    <dsp:sp modelId="{2526BEC1-C78D-4035-8EAC-BF878B5CD66C}">
      <dsp:nvSpPr>
        <dsp:cNvPr id="0" name=""/>
        <dsp:cNvSpPr/>
      </dsp:nvSpPr>
      <dsp:spPr>
        <a:xfrm>
          <a:off x="67689" y="182451"/>
          <a:ext cx="607863" cy="607863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46AE32-90BC-4E91-9C7A-F3E1BF21F4F3}">
      <dsp:nvSpPr>
        <dsp:cNvPr id="0" name=""/>
        <dsp:cNvSpPr/>
      </dsp:nvSpPr>
      <dsp:spPr>
        <a:xfrm>
          <a:off x="771629" y="972581"/>
          <a:ext cx="6322865" cy="486290"/>
        </a:xfrm>
        <a:prstGeom prst="rect">
          <a:avLst/>
        </a:prstGeom>
        <a:solidFill>
          <a:srgbClr val="FF6699">
            <a:hueOff val="-1599999"/>
            <a:satOff val="0"/>
            <a:lumOff val="-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93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rgbClr val="FFFFFF"/>
              </a:solidFill>
              <a:latin typeface="ALS Wagon"/>
              <a:ea typeface="+mn-ea"/>
              <a:cs typeface="+mn-cs"/>
            </a:rPr>
            <a:t>Туберкулинодиагностика</a:t>
          </a:r>
          <a:r>
            <a:rPr lang="ru-RU" sz="18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 у детей – ежегодно, с 15 лет флюорография легких 1 раз в 2 года</a:t>
          </a:r>
          <a:endParaRPr lang="ru-RU" sz="18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771629" y="972581"/>
        <a:ext cx="6322865" cy="486290"/>
      </dsp:txXfrm>
    </dsp:sp>
    <dsp:sp modelId="{85205FBD-D5EF-4F4B-958B-2398EA5EA231}">
      <dsp:nvSpPr>
        <dsp:cNvPr id="0" name=""/>
        <dsp:cNvSpPr/>
      </dsp:nvSpPr>
      <dsp:spPr>
        <a:xfrm>
          <a:off x="467697" y="911795"/>
          <a:ext cx="607863" cy="607863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1599999"/>
              <a:satOff val="0"/>
              <a:lumOff val="-5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0DA37E-523E-4AC8-B6E9-3654DB3E98EE}">
      <dsp:nvSpPr>
        <dsp:cNvPr id="0" name=""/>
        <dsp:cNvSpPr/>
      </dsp:nvSpPr>
      <dsp:spPr>
        <a:xfrm>
          <a:off x="954542" y="1701925"/>
          <a:ext cx="6139951" cy="486290"/>
        </a:xfrm>
        <a:prstGeom prst="rect">
          <a:avLst/>
        </a:prstGeom>
        <a:solidFill>
          <a:srgbClr val="FF6699">
            <a:hueOff val="-3199998"/>
            <a:satOff val="0"/>
            <a:lumOff val="-1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93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Всем, кто был в контакте с профилактической целью назначаются противотуберкулезные препараты</a:t>
          </a:r>
          <a:endParaRPr lang="ru-RU" sz="18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954542" y="1701925"/>
        <a:ext cx="6139951" cy="486290"/>
      </dsp:txXfrm>
    </dsp:sp>
    <dsp:sp modelId="{8A5AF394-0B6B-4FA1-8C8D-FD41E29396A8}">
      <dsp:nvSpPr>
        <dsp:cNvPr id="0" name=""/>
        <dsp:cNvSpPr/>
      </dsp:nvSpPr>
      <dsp:spPr>
        <a:xfrm>
          <a:off x="650610" y="1641139"/>
          <a:ext cx="607863" cy="607863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3199998"/>
              <a:satOff val="0"/>
              <a:lumOff val="-10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EF03E-CD9E-4124-9B41-76C56395E037}">
      <dsp:nvSpPr>
        <dsp:cNvPr id="0" name=""/>
        <dsp:cNvSpPr/>
      </dsp:nvSpPr>
      <dsp:spPr>
        <a:xfrm>
          <a:off x="954542" y="2430808"/>
          <a:ext cx="6139951" cy="486290"/>
        </a:xfrm>
        <a:prstGeom prst="rect">
          <a:avLst/>
        </a:prstGeom>
        <a:solidFill>
          <a:srgbClr val="FF6699">
            <a:hueOff val="-4799996"/>
            <a:satOff val="0"/>
            <a:lumOff val="-15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93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Правильное питание (мясо, свежие фрукты, овощи, молоко и кисломолочные продукты)</a:t>
          </a:r>
          <a:endParaRPr lang="ru-RU" sz="18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954542" y="2430808"/>
        <a:ext cx="6139951" cy="486290"/>
      </dsp:txXfrm>
    </dsp:sp>
    <dsp:sp modelId="{1D1A4D5B-91D5-433A-B27E-E194F2132AE5}">
      <dsp:nvSpPr>
        <dsp:cNvPr id="0" name=""/>
        <dsp:cNvSpPr/>
      </dsp:nvSpPr>
      <dsp:spPr>
        <a:xfrm>
          <a:off x="650610" y="2370021"/>
          <a:ext cx="607863" cy="607863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4799996"/>
              <a:satOff val="0"/>
              <a:lumOff val="-15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4FFB5C-CC46-4624-B7D4-66762503C5C6}">
      <dsp:nvSpPr>
        <dsp:cNvPr id="0" name=""/>
        <dsp:cNvSpPr/>
      </dsp:nvSpPr>
      <dsp:spPr>
        <a:xfrm>
          <a:off x="771629" y="3160152"/>
          <a:ext cx="6322865" cy="486290"/>
        </a:xfrm>
        <a:prstGeom prst="rect">
          <a:avLst/>
        </a:prstGeo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93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Оптимальное сочетание режима труда и отдыха, достаточный сон, прогулки на свежем воздухе</a:t>
          </a:r>
          <a:endParaRPr lang="ru-RU" sz="18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771629" y="3160152"/>
        <a:ext cx="6322865" cy="486290"/>
      </dsp:txXfrm>
    </dsp:sp>
    <dsp:sp modelId="{2E2688A8-93C0-4B10-848B-E2113CDF4CA1}">
      <dsp:nvSpPr>
        <dsp:cNvPr id="0" name=""/>
        <dsp:cNvSpPr/>
      </dsp:nvSpPr>
      <dsp:spPr>
        <a:xfrm>
          <a:off x="467697" y="3099365"/>
          <a:ext cx="607863" cy="607863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6699">
              <a:hueOff val="-6399995"/>
              <a:satOff val="0"/>
              <a:lumOff val="-2000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53306-2FED-448D-B353-9C1A594145FD}">
      <dsp:nvSpPr>
        <dsp:cNvPr id="0" name=""/>
        <dsp:cNvSpPr/>
      </dsp:nvSpPr>
      <dsp:spPr>
        <a:xfrm>
          <a:off x="371621" y="3889496"/>
          <a:ext cx="6722872" cy="486290"/>
        </a:xfrm>
        <a:prstGeom prst="rect">
          <a:avLst/>
        </a:prstGeom>
        <a:solidFill>
          <a:srgbClr val="FF6699">
            <a:hueOff val="-6399995"/>
            <a:satOff val="0"/>
            <a:lumOff val="-20000"/>
            <a:alphaOff val="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93" tIns="45720" rIns="45720" bIns="4572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FFFFFF"/>
              </a:solidFill>
              <a:latin typeface="ALS Wagon"/>
              <a:ea typeface="+mn-ea"/>
              <a:cs typeface="+mn-cs"/>
            </a:rPr>
            <a:t>Отказ от вредных привычек</a:t>
          </a:r>
          <a:endParaRPr lang="ru-RU" sz="1800" kern="1200" dirty="0">
            <a:solidFill>
              <a:srgbClr val="FFFFFF"/>
            </a:solidFill>
            <a:latin typeface="ALS Wagon"/>
            <a:ea typeface="+mn-ea"/>
            <a:cs typeface="+mn-cs"/>
          </a:endParaRPr>
        </a:p>
      </dsp:txBody>
      <dsp:txXfrm>
        <a:off x="371621" y="3889496"/>
        <a:ext cx="6722872" cy="486290"/>
      </dsp:txXfrm>
    </dsp:sp>
    <dsp:sp modelId="{816E53C6-C6B1-4AB6-9556-4CF6A5A747F4}">
      <dsp:nvSpPr>
        <dsp:cNvPr id="0" name=""/>
        <dsp:cNvSpPr/>
      </dsp:nvSpPr>
      <dsp:spPr>
        <a:xfrm>
          <a:off x="67689" y="3828709"/>
          <a:ext cx="607863" cy="6078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9599993"/>
              <a:satOff val="0"/>
              <a:lumOff val="-30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776B8-CDCA-4705-A4F4-12B3E2605EDB}">
      <dsp:nvSpPr>
        <dsp:cNvPr id="0" name=""/>
        <dsp:cNvSpPr/>
      </dsp:nvSpPr>
      <dsp:spPr>
        <a:xfrm>
          <a:off x="1035761" y="44"/>
          <a:ext cx="2175601" cy="1305360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Взрослые, больные хроническими неспецифическими заболеваниями органов дыхания, ЖКТ, мочеполовой системы</a:t>
          </a:r>
          <a:endParaRPr lang="ru-RU" sz="1400" kern="1200" dirty="0"/>
        </a:p>
      </dsp:txBody>
      <dsp:txXfrm>
        <a:off x="1035761" y="44"/>
        <a:ext cx="2175601" cy="1305360"/>
      </dsp:txXfrm>
    </dsp:sp>
    <dsp:sp modelId="{B4CF8286-CB0F-4727-A767-4BD9C0367684}">
      <dsp:nvSpPr>
        <dsp:cNvPr id="0" name=""/>
        <dsp:cNvSpPr/>
      </dsp:nvSpPr>
      <dsp:spPr>
        <a:xfrm>
          <a:off x="3428922" y="44"/>
          <a:ext cx="2175601" cy="130536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Взрослые, больные сахарным диабетом</a:t>
          </a:r>
          <a:endParaRPr lang="ru-RU" sz="1400" kern="1200" dirty="0"/>
        </a:p>
      </dsp:txBody>
      <dsp:txXfrm>
        <a:off x="3428922" y="44"/>
        <a:ext cx="2175601" cy="1305360"/>
      </dsp:txXfrm>
    </dsp:sp>
    <dsp:sp modelId="{2E6B0200-2A60-44BF-AC13-481E649E5E6A}">
      <dsp:nvSpPr>
        <dsp:cNvPr id="0" name=""/>
        <dsp:cNvSpPr/>
      </dsp:nvSpPr>
      <dsp:spPr>
        <a:xfrm>
          <a:off x="1035761" y="1522965"/>
          <a:ext cx="2175601" cy="1305360"/>
        </a:xfrm>
        <a:prstGeom prst="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Взрослые, больные </a:t>
          </a:r>
          <a:r>
            <a:rPr lang="ru-RU" sz="1400" kern="1200" dirty="0" err="1" smtClean="0"/>
            <a:t>онкогематологическими</a:t>
          </a:r>
          <a:r>
            <a:rPr lang="ru-RU" sz="1400" kern="1200" dirty="0" smtClean="0"/>
            <a:t> заболеваниями</a:t>
          </a:r>
          <a:endParaRPr lang="ru-RU" sz="1400" kern="1200" dirty="0"/>
        </a:p>
      </dsp:txBody>
      <dsp:txXfrm>
        <a:off x="1035761" y="1522965"/>
        <a:ext cx="2175601" cy="1305360"/>
      </dsp:txXfrm>
    </dsp:sp>
    <dsp:sp modelId="{565F5BFB-0B3C-445A-AE92-DB9D11A0FFA0}">
      <dsp:nvSpPr>
        <dsp:cNvPr id="0" name=""/>
        <dsp:cNvSpPr/>
      </dsp:nvSpPr>
      <dsp:spPr>
        <a:xfrm>
          <a:off x="3428922" y="1522965"/>
          <a:ext cx="2175601" cy="130536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Взрослые, получающие кортикостероидную, лучевую, цитостатическую и </a:t>
          </a:r>
          <a:r>
            <a:rPr lang="ru-RU" sz="1200" kern="1200" dirty="0" err="1" smtClean="0"/>
            <a:t>иммуносупрессивную</a:t>
          </a:r>
          <a:r>
            <a:rPr lang="ru-RU" sz="1200" kern="1200" dirty="0" smtClean="0"/>
            <a:t> терапию</a:t>
          </a:r>
          <a:endParaRPr lang="ru-RU" sz="1200" kern="1200" dirty="0"/>
        </a:p>
      </dsp:txBody>
      <dsp:txXfrm>
        <a:off x="3428922" y="1522965"/>
        <a:ext cx="2175601" cy="1305360"/>
      </dsp:txXfrm>
    </dsp:sp>
    <dsp:sp modelId="{4E1F5D6A-0877-4A45-9696-B7B0D3A32A55}">
      <dsp:nvSpPr>
        <dsp:cNvPr id="0" name=""/>
        <dsp:cNvSpPr/>
      </dsp:nvSpPr>
      <dsp:spPr>
        <a:xfrm>
          <a:off x="1035761" y="3045886"/>
          <a:ext cx="2175601" cy="130536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Работники медицинских, образовательных организаций, оздоровительных и спортивных организаций для детей</a:t>
          </a:r>
          <a:endParaRPr lang="ru-RU" sz="1200" kern="1200" dirty="0"/>
        </a:p>
      </dsp:txBody>
      <dsp:txXfrm>
        <a:off x="1035761" y="3045886"/>
        <a:ext cx="2175601" cy="1305360"/>
      </dsp:txXfrm>
    </dsp:sp>
    <dsp:sp modelId="{7DC94B21-E382-495F-BE5A-E3A28E6CD8B4}">
      <dsp:nvSpPr>
        <dsp:cNvPr id="0" name=""/>
        <dsp:cNvSpPr/>
      </dsp:nvSpPr>
      <dsp:spPr>
        <a:xfrm>
          <a:off x="3428922" y="3045886"/>
          <a:ext cx="2175601" cy="130536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Работники организаций сооружений по переработке и реализации пищевых продуктов, организаций бытового обслуживания населения, водопроводных сооружений</a:t>
          </a:r>
          <a:endParaRPr lang="ru-RU" sz="1200" kern="1200" dirty="0"/>
        </a:p>
      </dsp:txBody>
      <dsp:txXfrm>
        <a:off x="3428922" y="3045886"/>
        <a:ext cx="2175601" cy="1305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BCB10-2350-46B0-8D84-DBCBB4AA2629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FE918-4E69-45C9-9872-9007C9F5AC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75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6FE918-4E69-45C9-9872-9007C9F5AC2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6438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6FE918-4E69-45C9-9872-9007C9F5AC2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1442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AFC0-AF9D-48EB-8683-63EE8E0537D7}" type="datetime1">
              <a:rPr lang="ru-RU" smtClean="0"/>
              <a:t>06.03.2023</a:t>
            </a:fld>
            <a:endParaRPr lang="ru-R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300"/>
            <a:ext cx="1795818" cy="51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663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77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300"/>
            <a:ext cx="3816350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rIns="0">
            <a:noAutofit/>
          </a:bodyPr>
          <a:lstStyle>
            <a:lvl1pPr>
              <a:lnSpc>
                <a:spcPct val="90000"/>
              </a:lnSpc>
              <a:defRPr sz="2100"/>
            </a:lvl1pPr>
            <a:lvl2pPr>
              <a:lnSpc>
                <a:spcPct val="90000"/>
              </a:lnSpc>
              <a:defRPr sz="1800"/>
            </a:lvl2pPr>
            <a:lvl3pPr>
              <a:lnSpc>
                <a:spcPct val="90000"/>
              </a:lnSpc>
              <a:defRPr sz="1600"/>
            </a:lvl3pPr>
            <a:lvl4pPr>
              <a:lnSpc>
                <a:spcPct val="90000"/>
              </a:lnSpc>
              <a:defRPr sz="1400"/>
            </a:lvl4pPr>
            <a:lvl5pPr>
              <a:lnSpc>
                <a:spcPct val="9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28650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26693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47267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6767512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363-EDF4-4DB4-863E-76040BB02EB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/>
          <a:p>
            <a:r>
              <a:rPr lang="en-US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484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ar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299"/>
            <a:ext cx="3816350" cy="6489701"/>
          </a:xfrm>
        </p:spPr>
        <p:txBody>
          <a:bodyPr lIns="0" rIns="0"/>
          <a:lstStyle/>
          <a:p>
            <a:endParaRPr lang="ru-RU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1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F8D363-EDF4-4DB4-863E-76040BB02EBD}" type="datetimeFigureOut">
              <a:rPr lang="ru-RU" smtClean="0"/>
              <a:pPr/>
              <a:t>06.03.2023</a:t>
            </a:fld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D3D78F-CD23-4BB7-8FE3-D8D2331CE1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373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798888" cy="4351338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2" y="1825625"/>
            <a:ext cx="3798887" cy="4351338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363-EDF4-4DB4-863E-76040BB02EB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06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363-EDF4-4DB4-863E-76040BB02EB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917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363-EDF4-4DB4-863E-76040BB02EBD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146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BEAC-FC32-4F07-9E42-26B3AB695390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3C903-7D34-4FB2-B260-E202C25E3D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448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300"/>
            <a:ext cx="1795818" cy="51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48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dar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478"/>
            <a:ext cx="1795818" cy="51906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234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300"/>
            <a:ext cx="3816350" cy="6489700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rIns="0">
            <a:noAutofit/>
          </a:bodyPr>
          <a:lstStyle>
            <a:lvl1pPr>
              <a:lnSpc>
                <a:spcPct val="90000"/>
              </a:lnSpc>
              <a:defRPr sz="2100"/>
            </a:lvl1pPr>
            <a:lvl2pPr>
              <a:lnSpc>
                <a:spcPct val="90000"/>
              </a:lnSpc>
              <a:defRPr sz="1800"/>
            </a:lvl2pPr>
            <a:lvl3pPr>
              <a:lnSpc>
                <a:spcPct val="90000"/>
              </a:lnSpc>
              <a:defRPr sz="1600"/>
            </a:lvl3pPr>
            <a:lvl4pPr>
              <a:lnSpc>
                <a:spcPct val="90000"/>
              </a:lnSpc>
              <a:defRPr sz="1400"/>
            </a:lvl4pPr>
            <a:lvl5pPr>
              <a:lnSpc>
                <a:spcPct val="90000"/>
              </a:lnSpc>
              <a:defRPr sz="12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28650" y="4414837"/>
            <a:ext cx="1747838" cy="1747838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2669381" y="4414837"/>
            <a:ext cx="1747838" cy="1747838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4726781" y="4414837"/>
            <a:ext cx="1747838" cy="1747838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6767512" y="4414837"/>
            <a:ext cx="1747838" cy="1747838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31960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299"/>
            <a:ext cx="3816350" cy="6489701"/>
          </a:xfrm>
        </p:spPr>
        <p:txBody>
          <a:bodyPr lIns="0" rIns="0"/>
          <a:lstStyle/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1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5293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ar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54E564-1B8D-4DE3-BFDD-9640DB425109}" type="datetime1">
              <a:rPr lang="ru-RU" smtClean="0"/>
              <a:t>06.03.2023</a:t>
            </a:fld>
            <a:endParaRPr lang="ru-R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478"/>
            <a:ext cx="1795818" cy="51906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774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798888" cy="4351338"/>
          </a:xfrm>
        </p:spPr>
        <p:txBody>
          <a:bodyPr lIns="0" r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2" y="1825625"/>
            <a:ext cx="3798887" cy="4351338"/>
          </a:xfrm>
        </p:spPr>
        <p:txBody>
          <a:bodyPr lIns="0" r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9043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8651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20253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33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07959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0AFC0-AF9D-48EB-8683-63EE8E0537D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300"/>
            <a:ext cx="1795818" cy="51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536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BECE9-9A69-4866-8A59-E419D7AA5188}" type="datetime1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ctr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EE248-486F-4A78-8C7E-0F9FF181C979}" type="slidenum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l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3346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dar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4E564-1B8D-4DE3-BFDD-9640DB42510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478"/>
            <a:ext cx="1795818" cy="51906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2059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300"/>
            <a:ext cx="3816350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rIns="0">
            <a:noAutofit/>
          </a:bodyPr>
          <a:lstStyle>
            <a:lvl1pPr>
              <a:lnSpc>
                <a:spcPct val="90000"/>
              </a:lnSpc>
              <a:defRPr sz="2100"/>
            </a:lvl1pPr>
            <a:lvl2pPr>
              <a:lnSpc>
                <a:spcPct val="90000"/>
              </a:lnSpc>
              <a:defRPr sz="1800"/>
            </a:lvl2pPr>
            <a:lvl3pPr>
              <a:lnSpc>
                <a:spcPct val="90000"/>
              </a:lnSpc>
              <a:defRPr sz="1600"/>
            </a:lvl3pPr>
            <a:lvl4pPr>
              <a:lnSpc>
                <a:spcPct val="90000"/>
              </a:lnSpc>
              <a:defRPr sz="1400"/>
            </a:lvl4pPr>
            <a:lvl5pPr>
              <a:lnSpc>
                <a:spcPct val="9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28650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26693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47267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6767512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AF0CEE-B6CC-4CC9-93ED-F96CC3BD0D0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D3D78F-CD23-4BB7-8FE3-D8D2331CE12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/>
          <a:p>
            <a:r>
              <a:rPr lang="en-US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4902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299"/>
            <a:ext cx="3816350" cy="6489701"/>
          </a:xfrm>
        </p:spPr>
        <p:txBody>
          <a:bodyPr lIns="0" rIns="0"/>
          <a:lstStyle/>
          <a:p>
            <a:endParaRPr lang="ru-RU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1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F745E6-E921-4934-A07D-0230EFD9C51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D3D78F-CD23-4BB7-8FE3-D8D2331CE12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65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30AFC0-AF9D-48EB-8683-63EE8E0537D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300"/>
            <a:ext cx="1795818" cy="51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11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300"/>
            <a:ext cx="3816350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rIns="0">
            <a:noAutofit/>
          </a:bodyPr>
          <a:lstStyle>
            <a:lvl1pPr>
              <a:lnSpc>
                <a:spcPct val="90000"/>
              </a:lnSpc>
              <a:defRPr sz="2100"/>
            </a:lvl1pPr>
            <a:lvl2pPr>
              <a:lnSpc>
                <a:spcPct val="90000"/>
              </a:lnSpc>
              <a:defRPr sz="1800"/>
            </a:lvl2pPr>
            <a:lvl3pPr>
              <a:lnSpc>
                <a:spcPct val="90000"/>
              </a:lnSpc>
              <a:defRPr sz="1600"/>
            </a:lvl3pPr>
            <a:lvl4pPr>
              <a:lnSpc>
                <a:spcPct val="90000"/>
              </a:lnSpc>
              <a:defRPr sz="1400"/>
            </a:lvl4pPr>
            <a:lvl5pPr>
              <a:lnSpc>
                <a:spcPct val="9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28650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26693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47267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6767512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0CEE-B6CC-4CC9-93ED-F96CC3BD0D0D}" type="datetime1">
              <a:rPr lang="ru-RU" smtClean="0"/>
              <a:t>06.03.2023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/>
          <a:p>
            <a:r>
              <a:rPr lang="en-US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57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dar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54E564-1B8D-4DE3-BFDD-9640DB42510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478"/>
            <a:ext cx="1795818" cy="51906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4750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300"/>
            <a:ext cx="3816350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rIns="0">
            <a:noAutofit/>
          </a:bodyPr>
          <a:lstStyle>
            <a:lvl1pPr>
              <a:lnSpc>
                <a:spcPct val="90000"/>
              </a:lnSpc>
              <a:defRPr sz="2100"/>
            </a:lvl1pPr>
            <a:lvl2pPr>
              <a:lnSpc>
                <a:spcPct val="90000"/>
              </a:lnSpc>
              <a:defRPr sz="1800"/>
            </a:lvl2pPr>
            <a:lvl3pPr>
              <a:lnSpc>
                <a:spcPct val="90000"/>
              </a:lnSpc>
              <a:defRPr sz="1600"/>
            </a:lvl3pPr>
            <a:lvl4pPr>
              <a:lnSpc>
                <a:spcPct val="90000"/>
              </a:lnSpc>
              <a:defRPr sz="1400"/>
            </a:lvl4pPr>
            <a:lvl5pPr>
              <a:lnSpc>
                <a:spcPct val="9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28650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26693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4726781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6767512" y="4414837"/>
            <a:ext cx="1747838" cy="17478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AF0CEE-B6CC-4CC9-93ED-F96CC3BD0D0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D3D78F-CD23-4BB7-8FE3-D8D2331CE12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/>
          <a:p>
            <a:r>
              <a:rPr lang="en-US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02945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299"/>
            <a:ext cx="3816350" cy="6489701"/>
          </a:xfrm>
        </p:spPr>
        <p:txBody>
          <a:bodyPr lIns="0" rIns="0"/>
          <a:lstStyle/>
          <a:p>
            <a:endParaRPr lang="ru-RU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1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F745E6-E921-4934-A07D-0230EFD9C517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D3D78F-CD23-4BB7-8FE3-D8D2331CE12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968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BECE9-9A69-4866-8A59-E419D7AA5188}" type="datetime1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ctr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EE248-486F-4A78-8C7E-0F9FF181C979}" type="slidenum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l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5794863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BECE9-9A69-4866-8A59-E419D7AA5188}" type="datetime1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ctr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EE248-486F-4A78-8C7E-0F9FF181C979}" type="slidenum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l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879692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BECE9-9A69-4866-8A59-E419D7AA5188}" type="datetime1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ctr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30956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0EE248-486F-4A78-8C7E-0F9FF181C979}" type="slidenum">
              <a:rPr kumimoji="0" lang="ru-RU" sz="1200" b="1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l" defTabSz="309563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1" i="0" u="none" strike="noStrike" kern="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1251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716463" y="368299"/>
            <a:ext cx="3816350" cy="6489701"/>
          </a:xfrm>
        </p:spPr>
        <p:txBody>
          <a:bodyPr lIns="0" rIns="0"/>
          <a:lstStyle/>
          <a:p>
            <a:endParaRPr lang="ru-RU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28650" y="368300"/>
            <a:ext cx="3798888" cy="64897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1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F745E6-E921-4934-A07D-0230EFD9C517}" type="datetime1">
              <a:rPr lang="ru-RU" smtClean="0"/>
              <a:t>06.03.2023</a:t>
            </a:fld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D3D78F-CD23-4BB7-8FE3-D8D2331CE1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</p:spPr>
        <p:txBody>
          <a:bodyPr lIns="0" rIns="0"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904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798888" cy="4351338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2" y="1825625"/>
            <a:ext cx="3798887" cy="4351338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5240F-19C4-4D2C-B874-A516128B6605}" type="datetime1">
              <a:rPr lang="ru-RU" smtClean="0"/>
              <a:t>06.03.2023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91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r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702FD-3499-45E3-9027-BE7C8A3819DF}" type="datetime1">
              <a:rPr lang="ru-RU" smtClean="0"/>
              <a:t>06.03.2023</a:t>
            </a:fld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18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B3579-C86A-48F7-87F6-79D73543262E}" type="datetime1">
              <a:rPr lang="ru-RU" smtClean="0"/>
              <a:t>06.03.2023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D363-EDF4-4DB4-863E-76040BB02EBD}" type="datetimeFigureOut">
              <a:rPr lang="ru-RU" smtClean="0"/>
              <a:t>06.03.2023</a:t>
            </a:fld>
            <a:endParaRPr lang="ru-R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300"/>
            <a:ext cx="1795818" cy="51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99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ark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304925"/>
            <a:ext cx="5310289" cy="2131231"/>
          </a:xfrm>
        </p:spPr>
        <p:txBody>
          <a:bodyPr lIns="0" rIns="0" anchor="b">
            <a:noAutofit/>
          </a:bodyPr>
          <a:lstStyle>
            <a:lvl1pPr algn="l">
              <a:lnSpc>
                <a:spcPts val="44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3602038"/>
            <a:ext cx="5310289" cy="1655762"/>
          </a:xfrm>
        </p:spPr>
        <p:txBody>
          <a:bodyPr lIns="0" r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F8D363-EDF4-4DB4-863E-76040BB02EBD}" type="datetimeFigureOut">
              <a:rPr lang="ru-RU" smtClean="0"/>
              <a:pPr/>
              <a:t>06.03.2023</a:t>
            </a:fld>
            <a:endParaRPr lang="ru-R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368478"/>
            <a:ext cx="1795818" cy="519065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671888" y="1005693"/>
            <a:ext cx="4860925" cy="4860925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579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7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18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2" t="56496" r="6761" b="36811"/>
          <a:stretch/>
        </p:blipFill>
        <p:spPr>
          <a:xfrm>
            <a:off x="609600" y="6165850"/>
            <a:ext cx="7924800" cy="61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43300" y="625184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001BE-1F99-4D38-ABA6-ACCB49D95AF3}" type="datetime1">
              <a:rPr lang="ru-RU" smtClean="0"/>
              <a:t>06.03.2023</a:t>
            </a:fld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368300"/>
            <a:ext cx="352007" cy="429091"/>
          </a:xfrm>
          <a:prstGeom prst="rect">
            <a:avLst/>
          </a:prstGeom>
        </p:spPr>
        <p:txBody>
          <a:bodyPr vert="horz" wrap="none" lIns="0" tIns="36000" rIns="0" bIns="36000" rtlCol="0" anchor="b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3D78F-CD23-4BB7-8FE3-D8D2331CE12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02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62" r:id="rId3"/>
    <p:sldLayoutId id="2147483668" r:id="rId4"/>
    <p:sldLayoutId id="2147483664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2800" kern="1200" cap="none" spc="-70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0000"/>
        </a:lnSpc>
        <a:spcBef>
          <a:spcPts val="600"/>
        </a:spcBef>
        <a:buFontTx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8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0" algn="l" defTabSz="914400" rtl="0" eaLnBrk="1" latinLnBrk="0" hangingPunct="1">
        <a:lnSpc>
          <a:spcPct val="80000"/>
        </a:lnSpc>
        <a:spcBef>
          <a:spcPts val="400"/>
        </a:spcBef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0" algn="l" defTabSz="914400" rtl="0" eaLnBrk="1" latinLnBrk="0" hangingPunct="1">
        <a:lnSpc>
          <a:spcPct val="80000"/>
        </a:lnSpc>
        <a:spcBef>
          <a:spcPts val="30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0" algn="l" defTabSz="914400" rtl="0" eaLnBrk="1" latinLnBrk="0" hangingPunct="1">
        <a:lnSpc>
          <a:spcPct val="80000"/>
        </a:lnSpc>
        <a:spcBef>
          <a:spcPts val="20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443" userDrawn="1">
          <p15:clr>
            <a:srgbClr val="F26B43"/>
          </p15:clr>
        </p15:guide>
        <p15:guide id="2" orient="horz" pos="232" userDrawn="1">
          <p15:clr>
            <a:srgbClr val="F26B43"/>
          </p15:clr>
        </p15:guide>
        <p15:guide id="3" orient="horz" pos="82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pos="5375" userDrawn="1">
          <p15:clr>
            <a:srgbClr val="F26B43"/>
          </p15:clr>
        </p15:guide>
        <p15:guide id="7" orient="horz" pos="1139" userDrawn="1">
          <p15:clr>
            <a:srgbClr val="F26B43"/>
          </p15:clr>
        </p15:guide>
        <p15:guide id="8" pos="385" userDrawn="1">
          <p15:clr>
            <a:srgbClr val="F26B43"/>
          </p15:clr>
        </p15:guide>
        <p15:guide id="9" pos="317" userDrawn="1">
          <p15:clr>
            <a:srgbClr val="F26B43"/>
          </p15:clr>
        </p15:guide>
        <p15:guide id="10" orient="horz" pos="3884" userDrawn="1">
          <p15:clr>
            <a:srgbClr val="F26B43"/>
          </p15:clr>
        </p15:guide>
        <p15:guide id="11" pos="4082" userDrawn="1">
          <p15:clr>
            <a:srgbClr val="F26B43"/>
          </p15:clr>
        </p15:guide>
        <p15:guide id="12" pos="2789" userDrawn="1">
          <p15:clr>
            <a:srgbClr val="F26B43"/>
          </p15:clr>
        </p15:guide>
        <p15:guide id="13" pos="2980" userDrawn="1">
          <p15:clr>
            <a:srgbClr val="F26B43"/>
          </p15:clr>
        </p15:guide>
        <p15:guide id="14" pos="4263" userDrawn="1">
          <p15:clr>
            <a:srgbClr val="F26B43"/>
          </p15:clr>
        </p15:guide>
        <p15:guide id="15" pos="1678" userDrawn="1">
          <p15:clr>
            <a:srgbClr val="F26B43"/>
          </p15:clr>
        </p15:guide>
        <p15:guide id="16" pos="1497" userDrawn="1">
          <p15:clr>
            <a:srgbClr val="F26B43"/>
          </p15:clr>
        </p15:guide>
        <p15:guide id="17" pos="4740" userDrawn="1">
          <p15:clr>
            <a:srgbClr val="F26B43"/>
          </p15:clr>
        </p15:guide>
        <p15:guide id="18" pos="4921" userDrawn="1">
          <p15:clr>
            <a:srgbClr val="F26B43"/>
          </p15:clr>
        </p15:guide>
        <p15:guide id="19" pos="3628" userDrawn="1">
          <p15:clr>
            <a:srgbClr val="F26B43"/>
          </p15:clr>
        </p15:guide>
        <p15:guide id="20" pos="3447" userDrawn="1">
          <p15:clr>
            <a:srgbClr val="F26B43"/>
          </p15:clr>
        </p15:guide>
        <p15:guide id="21" pos="2336" userDrawn="1">
          <p15:clr>
            <a:srgbClr val="F26B43"/>
          </p15:clr>
        </p15:guide>
        <p15:guide id="22" pos="2154" userDrawn="1">
          <p15:clr>
            <a:srgbClr val="F26B43"/>
          </p15:clr>
        </p15:guide>
        <p15:guide id="23" pos="1043" userDrawn="1">
          <p15:clr>
            <a:srgbClr val="F26B43"/>
          </p15:clr>
        </p15:guide>
        <p15:guide id="24" pos="86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2" t="56496" r="6761" b="36811"/>
          <a:stretch/>
        </p:blipFill>
        <p:spPr>
          <a:xfrm>
            <a:off x="609600" y="6165850"/>
            <a:ext cx="7924800" cy="61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43300" y="625184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8D363-EDF4-4DB4-863E-76040BB02EBD}" type="datetimeFigureOut">
              <a:rPr lang="ru-RU" smtClean="0"/>
              <a:pPr/>
              <a:t>06.03.2023</a:t>
            </a:fld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368300"/>
            <a:ext cx="352007" cy="429091"/>
          </a:xfrm>
          <a:prstGeom prst="rect">
            <a:avLst/>
          </a:prstGeom>
        </p:spPr>
        <p:txBody>
          <a:bodyPr vert="horz" wrap="none" lIns="0" tIns="36000" rIns="0" bIns="36000" rtlCol="0" anchor="b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3D78F-CD23-4BB7-8FE3-D8D2331CE12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72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</p:sldLayoutIdLst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2800" kern="1200" cap="none" spc="-70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0000"/>
        </a:lnSpc>
        <a:spcBef>
          <a:spcPts val="600"/>
        </a:spcBef>
        <a:buFontTx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8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0" algn="l" defTabSz="914400" rtl="0" eaLnBrk="1" latinLnBrk="0" hangingPunct="1">
        <a:lnSpc>
          <a:spcPct val="80000"/>
        </a:lnSpc>
        <a:spcBef>
          <a:spcPts val="400"/>
        </a:spcBef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0" algn="l" defTabSz="914400" rtl="0" eaLnBrk="1" latinLnBrk="0" hangingPunct="1">
        <a:lnSpc>
          <a:spcPct val="80000"/>
        </a:lnSpc>
        <a:spcBef>
          <a:spcPts val="30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0" algn="l" defTabSz="914400" rtl="0" eaLnBrk="1" latinLnBrk="0" hangingPunct="1">
        <a:lnSpc>
          <a:spcPct val="80000"/>
        </a:lnSpc>
        <a:spcBef>
          <a:spcPts val="20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443">
          <p15:clr>
            <a:srgbClr val="F26B43"/>
          </p15:clr>
        </p15:guide>
        <p15:guide id="2" orient="horz" pos="232">
          <p15:clr>
            <a:srgbClr val="F26B43"/>
          </p15:clr>
        </p15:guide>
        <p15:guide id="3" orient="horz" pos="82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pos="5375">
          <p15:clr>
            <a:srgbClr val="F26B43"/>
          </p15:clr>
        </p15:guide>
        <p15:guide id="7" orient="horz" pos="1139">
          <p15:clr>
            <a:srgbClr val="F26B43"/>
          </p15:clr>
        </p15:guide>
        <p15:guide id="8" pos="385">
          <p15:clr>
            <a:srgbClr val="F26B43"/>
          </p15:clr>
        </p15:guide>
        <p15:guide id="9" pos="317">
          <p15:clr>
            <a:srgbClr val="F26B43"/>
          </p15:clr>
        </p15:guide>
        <p15:guide id="10" orient="horz" pos="3884">
          <p15:clr>
            <a:srgbClr val="F26B43"/>
          </p15:clr>
        </p15:guide>
        <p15:guide id="11" pos="4082">
          <p15:clr>
            <a:srgbClr val="F26B43"/>
          </p15:clr>
        </p15:guide>
        <p15:guide id="12" pos="2789">
          <p15:clr>
            <a:srgbClr val="F26B43"/>
          </p15:clr>
        </p15:guide>
        <p15:guide id="13" pos="2980">
          <p15:clr>
            <a:srgbClr val="F26B43"/>
          </p15:clr>
        </p15:guide>
        <p15:guide id="14" pos="4263">
          <p15:clr>
            <a:srgbClr val="F26B43"/>
          </p15:clr>
        </p15:guide>
        <p15:guide id="15" pos="1678">
          <p15:clr>
            <a:srgbClr val="F26B43"/>
          </p15:clr>
        </p15:guide>
        <p15:guide id="16" pos="1497">
          <p15:clr>
            <a:srgbClr val="F26B43"/>
          </p15:clr>
        </p15:guide>
        <p15:guide id="17" pos="4740">
          <p15:clr>
            <a:srgbClr val="F26B43"/>
          </p15:clr>
        </p15:guide>
        <p15:guide id="18" pos="4921">
          <p15:clr>
            <a:srgbClr val="F26B43"/>
          </p15:clr>
        </p15:guide>
        <p15:guide id="19" pos="3628">
          <p15:clr>
            <a:srgbClr val="F26B43"/>
          </p15:clr>
        </p15:guide>
        <p15:guide id="20" pos="3447">
          <p15:clr>
            <a:srgbClr val="F26B43"/>
          </p15:clr>
        </p15:guide>
        <p15:guide id="21" pos="2336">
          <p15:clr>
            <a:srgbClr val="F26B43"/>
          </p15:clr>
        </p15:guide>
        <p15:guide id="22" pos="2154">
          <p15:clr>
            <a:srgbClr val="F26B43"/>
          </p15:clr>
        </p15:guide>
        <p15:guide id="23" pos="1043">
          <p15:clr>
            <a:srgbClr val="F26B43"/>
          </p15:clr>
        </p15:guide>
        <p15:guide id="24" pos="8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2" t="56496" r="6761" b="36811"/>
          <a:stretch/>
        </p:blipFill>
        <p:spPr>
          <a:xfrm>
            <a:off x="609600" y="6165850"/>
            <a:ext cx="7924800" cy="61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9799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43300" y="625184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06.03.2023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368300"/>
            <a:ext cx="352007" cy="429091"/>
          </a:xfrm>
          <a:prstGeom prst="rect">
            <a:avLst/>
          </a:prstGeom>
        </p:spPr>
        <p:txBody>
          <a:bodyPr vert="horz" wrap="none" lIns="0" tIns="36000" rIns="0" bIns="36000" rtlCol="0" anchor="b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33">
                    <a:tint val="75000"/>
                  </a:srgbClr>
                </a:solidFill>
                <a:effectLst/>
                <a:uLnTx/>
                <a:uFillTx/>
                <a:latin typeface="ALS Wagon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000033">
                  <a:tint val="75000"/>
                </a:srgbClr>
              </a:solidFill>
              <a:effectLst/>
              <a:uLnTx/>
              <a:uFillTx/>
              <a:latin typeface="ALS Wago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358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  <p:sldLayoutId id="2147483808" r:id="rId18"/>
    <p:sldLayoutId id="2147483809" r:id="rId19"/>
    <p:sldLayoutId id="2147483810" r:id="rId20"/>
  </p:sldLayoutIdLst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2800" kern="1200" cap="none" spc="-70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0000"/>
        </a:lnSpc>
        <a:spcBef>
          <a:spcPts val="600"/>
        </a:spcBef>
        <a:buFontTx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80000"/>
        </a:lnSpc>
        <a:spcBef>
          <a:spcPts val="500"/>
        </a:spcBef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0" algn="l" defTabSz="914400" rtl="0" eaLnBrk="1" latinLnBrk="0" hangingPunct="1">
        <a:lnSpc>
          <a:spcPct val="80000"/>
        </a:lnSpc>
        <a:spcBef>
          <a:spcPts val="400"/>
        </a:spcBef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0" algn="l" defTabSz="914400" rtl="0" eaLnBrk="1" latinLnBrk="0" hangingPunct="1">
        <a:lnSpc>
          <a:spcPct val="80000"/>
        </a:lnSpc>
        <a:spcBef>
          <a:spcPts val="30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0" algn="l" defTabSz="914400" rtl="0" eaLnBrk="1" latinLnBrk="0" hangingPunct="1">
        <a:lnSpc>
          <a:spcPct val="80000"/>
        </a:lnSpc>
        <a:spcBef>
          <a:spcPts val="20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443">
          <p15:clr>
            <a:srgbClr val="F26B43"/>
          </p15:clr>
        </p15:guide>
        <p15:guide id="2" orient="horz" pos="232">
          <p15:clr>
            <a:srgbClr val="F26B43"/>
          </p15:clr>
        </p15:guide>
        <p15:guide id="3" orient="horz" pos="82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pos="5375">
          <p15:clr>
            <a:srgbClr val="F26B43"/>
          </p15:clr>
        </p15:guide>
        <p15:guide id="7" orient="horz" pos="1139">
          <p15:clr>
            <a:srgbClr val="F26B43"/>
          </p15:clr>
        </p15:guide>
        <p15:guide id="8" pos="385">
          <p15:clr>
            <a:srgbClr val="F26B43"/>
          </p15:clr>
        </p15:guide>
        <p15:guide id="9" pos="317">
          <p15:clr>
            <a:srgbClr val="F26B43"/>
          </p15:clr>
        </p15:guide>
        <p15:guide id="10" orient="horz" pos="3884">
          <p15:clr>
            <a:srgbClr val="F26B43"/>
          </p15:clr>
        </p15:guide>
        <p15:guide id="11" pos="4082">
          <p15:clr>
            <a:srgbClr val="F26B43"/>
          </p15:clr>
        </p15:guide>
        <p15:guide id="12" pos="2789">
          <p15:clr>
            <a:srgbClr val="F26B43"/>
          </p15:clr>
        </p15:guide>
        <p15:guide id="13" pos="2980">
          <p15:clr>
            <a:srgbClr val="F26B43"/>
          </p15:clr>
        </p15:guide>
        <p15:guide id="14" pos="4263">
          <p15:clr>
            <a:srgbClr val="F26B43"/>
          </p15:clr>
        </p15:guide>
        <p15:guide id="15" pos="1678">
          <p15:clr>
            <a:srgbClr val="F26B43"/>
          </p15:clr>
        </p15:guide>
        <p15:guide id="16" pos="1497">
          <p15:clr>
            <a:srgbClr val="F26B43"/>
          </p15:clr>
        </p15:guide>
        <p15:guide id="17" pos="4740">
          <p15:clr>
            <a:srgbClr val="F26B43"/>
          </p15:clr>
        </p15:guide>
        <p15:guide id="18" pos="4921">
          <p15:clr>
            <a:srgbClr val="F26B43"/>
          </p15:clr>
        </p15:guide>
        <p15:guide id="19" pos="3628">
          <p15:clr>
            <a:srgbClr val="F26B43"/>
          </p15:clr>
        </p15:guide>
        <p15:guide id="20" pos="3447">
          <p15:clr>
            <a:srgbClr val="F26B43"/>
          </p15:clr>
        </p15:guide>
        <p15:guide id="21" pos="2336">
          <p15:clr>
            <a:srgbClr val="F26B43"/>
          </p15:clr>
        </p15:guide>
        <p15:guide id="22" pos="2154">
          <p15:clr>
            <a:srgbClr val="F26B43"/>
          </p15:clr>
        </p15:guide>
        <p15:guide id="23" pos="1043">
          <p15:clr>
            <a:srgbClr val="F26B43"/>
          </p15:clr>
        </p15:guide>
        <p15:guide id="24" pos="86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096" y="1583118"/>
            <a:ext cx="7735824" cy="2504250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ru-RU" sz="3200" b="1" dirty="0" smtClean="0"/>
              <a:t>Профилактика туберкулеза</a:t>
            </a:r>
            <a:endParaRPr lang="ru-RU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8" y="4096512"/>
            <a:ext cx="7507224" cy="131673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ГБУЗ ПК «Центр общественного здоровья </a:t>
            </a:r>
            <a:br>
              <a:rPr lang="ru-RU" dirty="0" smtClean="0"/>
            </a:br>
            <a:r>
              <a:rPr lang="ru-RU" dirty="0" smtClean="0"/>
              <a:t>и медицинской профилактики»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6072" y="858063"/>
            <a:ext cx="2688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" b="1" i="0" u="none" strike="noStrike" kern="1200" cap="none" spc="0" normalizeH="0" baseline="0" noProof="0" dirty="0">
                <a:ln>
                  <a:noFill/>
                </a:ln>
                <a:solidFill>
                  <a:srgbClr val="000033"/>
                </a:solidFill>
                <a:effectLst/>
                <a:uLnTx/>
                <a:uFillTx/>
                <a:latin typeface="ALS Wagon Medium"/>
                <a:ea typeface="+mn-ea"/>
                <a:cs typeface="+mn-cs"/>
              </a:rPr>
              <a:t>и Медицинской профилактики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" b="1" i="0" u="none" strike="noStrike" kern="1200" cap="none" spc="0" normalizeH="0" baseline="0" noProof="0" dirty="0">
                <a:ln>
                  <a:noFill/>
                </a:ln>
                <a:solidFill>
                  <a:srgbClr val="000033"/>
                </a:solidFill>
                <a:effectLst/>
                <a:uLnTx/>
                <a:uFillTx/>
                <a:latin typeface="ALS Wagon Medium"/>
                <a:ea typeface="+mn-ea"/>
                <a:cs typeface="+mn-cs"/>
              </a:rPr>
              <a:t>Пермский край</a:t>
            </a:r>
          </a:p>
        </p:txBody>
      </p:sp>
    </p:spTree>
    <p:extLst>
      <p:ext uri="{BB962C8B-B14F-4D97-AF65-F5344CB8AC3E}">
        <p14:creationId xmlns:p14="http://schemas.microsoft.com/office/powerpoint/2010/main" val="352068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2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262" y="0"/>
            <a:ext cx="5528310" cy="4872810"/>
          </a:xfrm>
          <a:prstGeom prst="rect">
            <a:avLst/>
          </a:prstGeom>
        </p:spPr>
      </p:pic>
      <p:sp>
        <p:nvSpPr>
          <p:cNvPr id="4" name="Прямоугольник: скругленные углы 1">
            <a:extLst>
              <a:ext uri="{FF2B5EF4-FFF2-40B4-BE49-F238E27FC236}">
                <a16:creationId xmlns:a16="http://schemas.microsoft.com/office/drawing/2014/main" id="{D998BED7-8D25-48AC-AEA6-E8082206966F}"/>
              </a:ext>
            </a:extLst>
          </p:cNvPr>
          <p:cNvSpPr/>
          <p:nvPr/>
        </p:nvSpPr>
        <p:spPr>
          <a:xfrm>
            <a:off x="535846" y="5016136"/>
            <a:ext cx="8280920" cy="1058093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rgbClr val="00ADD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 smtClean="0">
                <a:solidFill>
                  <a:srgbClr val="FF0066"/>
                </a:solidFill>
                <a:latin typeface="Calibri"/>
              </a:rPr>
              <a:t>Лозунг: </a:t>
            </a:r>
            <a:r>
              <a:rPr lang="ru-RU" sz="2400" i="1" kern="0" dirty="0" smtClean="0">
                <a:latin typeface="Calibri"/>
              </a:rPr>
              <a:t>«Мобилизуем ресурсы для борьбы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i="1" kern="0" dirty="0" smtClean="0">
                <a:latin typeface="Calibri"/>
              </a:rPr>
              <a:t>с туберкулезом. Спасем жизни!»</a:t>
            </a:r>
            <a:endParaRPr kumimoji="0" lang="ru-RU" sz="2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96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Туберкулез - это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429518"/>
              </p:ext>
            </p:extLst>
          </p:nvPr>
        </p:nvGraphicFramePr>
        <p:xfrm>
          <a:off x="628650" y="1147354"/>
          <a:ext cx="806500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921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Основными симптомами туберкулеза являются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9624245"/>
              </p:ext>
            </p:extLst>
          </p:nvPr>
        </p:nvGraphicFramePr>
        <p:xfrm>
          <a:off x="901336" y="938348"/>
          <a:ext cx="7812895" cy="5078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33" y="2743200"/>
            <a:ext cx="1330866" cy="132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49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профилактики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5</a:t>
            </a:fld>
            <a:endParaRPr lang="ru-RU"/>
          </a:p>
        </p:txBody>
      </p:sp>
      <p:pic>
        <p:nvPicPr>
          <p:cNvPr id="4" name="Picture 2" descr="C:\Documents and Settings\Администратор\Рабочий стол\туберкулез.JPG">
            <a:extLst>
              <a:ext uri="{FF2B5EF4-FFF2-40B4-BE49-F238E27FC236}">
                <a16:creationId xmlns:a16="http://schemas.microsoft.com/office/drawing/2014/main" id="{E84FCEA7-D327-4A1A-AE53-250AC5246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87" y="2418405"/>
            <a:ext cx="2267494" cy="160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466066"/>
              </p:ext>
            </p:extLst>
          </p:nvPr>
        </p:nvGraphicFramePr>
        <p:xfrm>
          <a:off x="1834323" y="1004842"/>
          <a:ext cx="7158447" cy="4619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682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Категории граждан, подлежащих профилактическому обследованию на туберкулез 1 раз в год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3D78F-CD23-4BB7-8FE3-D8D2331CE12C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35265699"/>
              </p:ext>
            </p:extLst>
          </p:nvPr>
        </p:nvGraphicFramePr>
        <p:xfrm>
          <a:off x="1563188" y="1409428"/>
          <a:ext cx="6640285" cy="4351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76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9" y="1304925"/>
            <a:ext cx="3485324" cy="2131231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www.budzdorovperm.ru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6072" y="858063"/>
            <a:ext cx="2688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" b="1" i="0" u="none" strike="noStrike" kern="1200" cap="none" spc="0" normalizeH="0" baseline="0" noProof="0" dirty="0">
                <a:ln>
                  <a:noFill/>
                </a:ln>
                <a:solidFill>
                  <a:srgbClr val="000033"/>
                </a:solidFill>
                <a:effectLst/>
                <a:uLnTx/>
                <a:uFillTx/>
                <a:latin typeface="ALS Wagon Medium"/>
                <a:ea typeface="+mn-ea"/>
                <a:cs typeface="+mn-cs"/>
              </a:rPr>
              <a:t>и Медицинской профилактики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" b="1" i="0" u="none" strike="noStrike" kern="1200" cap="none" spc="0" normalizeH="0" baseline="0" noProof="0" dirty="0">
                <a:ln>
                  <a:noFill/>
                </a:ln>
                <a:solidFill>
                  <a:srgbClr val="000033"/>
                </a:solidFill>
                <a:effectLst/>
                <a:uLnTx/>
                <a:uFillTx/>
                <a:latin typeface="ALS Wagon Medium"/>
                <a:ea typeface="+mn-ea"/>
                <a:cs typeface="+mn-cs"/>
              </a:rPr>
              <a:t>Пермский край</a:t>
            </a:r>
          </a:p>
        </p:txBody>
      </p:sp>
      <p:pic>
        <p:nvPicPr>
          <p:cNvPr id="8" name="Рисунок 7"/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5" r="1491"/>
          <a:stretch/>
        </p:blipFill>
        <p:spPr>
          <a:xfrm>
            <a:off x="4182671" y="1585364"/>
            <a:ext cx="4494986" cy="3933113"/>
          </a:xfrm>
        </p:spPr>
      </p:pic>
    </p:spTree>
    <p:extLst>
      <p:ext uri="{BB962C8B-B14F-4D97-AF65-F5344CB8AC3E}">
        <p14:creationId xmlns:p14="http://schemas.microsoft.com/office/powerpoint/2010/main" val="356882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ZZ-colors">
      <a:dk1>
        <a:srgbClr val="000033"/>
      </a:dk1>
      <a:lt1>
        <a:srgbClr val="FFFFFF"/>
      </a:lt1>
      <a:dk2>
        <a:srgbClr val="0066CC"/>
      </a:dk2>
      <a:lt2>
        <a:srgbClr val="F2F2F2"/>
      </a:lt2>
      <a:accent1>
        <a:srgbClr val="FF0066"/>
      </a:accent1>
      <a:accent2>
        <a:srgbClr val="FF6600"/>
      </a:accent2>
      <a:accent3>
        <a:srgbClr val="FFCC00"/>
      </a:accent3>
      <a:accent4>
        <a:srgbClr val="FF6699"/>
      </a:accent4>
      <a:accent5>
        <a:srgbClr val="00CCCC"/>
      </a:accent5>
      <a:accent6>
        <a:srgbClr val="99CC00"/>
      </a:accent6>
      <a:hlink>
        <a:srgbClr val="0066CC"/>
      </a:hlink>
      <a:folHlink>
        <a:srgbClr val="9933CC"/>
      </a:folHlink>
    </a:clrScheme>
    <a:fontScheme name="OZZ-fonts">
      <a:majorFont>
        <a:latin typeface="ALS Wagon Medium"/>
        <a:ea typeface=""/>
        <a:cs typeface=""/>
      </a:majorFont>
      <a:minorFont>
        <a:latin typeface="ALS Wago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ZZ-colors">
      <a:dk1>
        <a:srgbClr val="000033"/>
      </a:dk1>
      <a:lt1>
        <a:srgbClr val="FFFFFF"/>
      </a:lt1>
      <a:dk2>
        <a:srgbClr val="0066CC"/>
      </a:dk2>
      <a:lt2>
        <a:srgbClr val="F2F2F2"/>
      </a:lt2>
      <a:accent1>
        <a:srgbClr val="FF0066"/>
      </a:accent1>
      <a:accent2>
        <a:srgbClr val="FF6600"/>
      </a:accent2>
      <a:accent3>
        <a:srgbClr val="FFCC00"/>
      </a:accent3>
      <a:accent4>
        <a:srgbClr val="FF6699"/>
      </a:accent4>
      <a:accent5>
        <a:srgbClr val="00CCCC"/>
      </a:accent5>
      <a:accent6>
        <a:srgbClr val="99CC00"/>
      </a:accent6>
      <a:hlink>
        <a:srgbClr val="0066CC"/>
      </a:hlink>
      <a:folHlink>
        <a:srgbClr val="9933CC"/>
      </a:folHlink>
    </a:clrScheme>
    <a:fontScheme name="OZZ-fonts">
      <a:majorFont>
        <a:latin typeface="ALS Wagon Medium"/>
        <a:ea typeface=""/>
        <a:cs typeface=""/>
      </a:majorFont>
      <a:minorFont>
        <a:latin typeface="ALS Wago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брендбук">
  <a:themeElements>
    <a:clrScheme name="OZZ-colors">
      <a:dk1>
        <a:srgbClr val="000033"/>
      </a:dk1>
      <a:lt1>
        <a:srgbClr val="FFFFFF"/>
      </a:lt1>
      <a:dk2>
        <a:srgbClr val="0066CC"/>
      </a:dk2>
      <a:lt2>
        <a:srgbClr val="F2F2F2"/>
      </a:lt2>
      <a:accent1>
        <a:srgbClr val="FF0066"/>
      </a:accent1>
      <a:accent2>
        <a:srgbClr val="FF6600"/>
      </a:accent2>
      <a:accent3>
        <a:srgbClr val="FFCC00"/>
      </a:accent3>
      <a:accent4>
        <a:srgbClr val="FF6699"/>
      </a:accent4>
      <a:accent5>
        <a:srgbClr val="00CCCC"/>
      </a:accent5>
      <a:accent6>
        <a:srgbClr val="99CC00"/>
      </a:accent6>
      <a:hlink>
        <a:srgbClr val="0066CC"/>
      </a:hlink>
      <a:folHlink>
        <a:srgbClr val="9933CC"/>
      </a:folHlink>
    </a:clrScheme>
    <a:fontScheme name="OZZ-fonts">
      <a:majorFont>
        <a:latin typeface="ALS Wagon Medium"/>
        <a:ea typeface=""/>
        <a:cs typeface=""/>
      </a:majorFont>
      <a:minorFont>
        <a:latin typeface="ALS Wagon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2142</TotalTime>
  <Words>367</Words>
  <Application>Microsoft Office PowerPoint</Application>
  <PresentationFormat>Экран (4:3)</PresentationFormat>
  <Paragraphs>46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ALS Wagon</vt:lpstr>
      <vt:lpstr>ALS Wagon Medium</vt:lpstr>
      <vt:lpstr>Arial</vt:lpstr>
      <vt:lpstr>Calibri</vt:lpstr>
      <vt:lpstr>Helvetica Neue</vt:lpstr>
      <vt:lpstr>Office Theme</vt:lpstr>
      <vt:lpstr>1_Office Theme</vt:lpstr>
      <vt:lpstr>2_брендбук</vt:lpstr>
      <vt:lpstr>Профилактика туберкулеза</vt:lpstr>
      <vt:lpstr>Презентация PowerPoint</vt:lpstr>
      <vt:lpstr>Туберкулез - это</vt:lpstr>
      <vt:lpstr>Основными симптомами туберкулеза являются</vt:lpstr>
      <vt:lpstr>Меры профилактики</vt:lpstr>
      <vt:lpstr>Категории граждан, подлежащих профилактическому обследованию на туберкулез 1 раз в год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Yaroslav Bondarenko</dc:creator>
  <cp:lastModifiedBy>USER</cp:lastModifiedBy>
  <cp:revision>197</cp:revision>
  <cp:lastPrinted>2020-11-12T04:59:54Z</cp:lastPrinted>
  <dcterms:created xsi:type="dcterms:W3CDTF">2019-12-19T10:26:28Z</dcterms:created>
  <dcterms:modified xsi:type="dcterms:W3CDTF">2023-03-06T04:42:59Z</dcterms:modified>
</cp:coreProperties>
</file>